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1471" r:id="rId2"/>
    <p:sldId id="1711" r:id="rId3"/>
    <p:sldId id="1548" r:id="rId4"/>
    <p:sldId id="1570" r:id="rId5"/>
    <p:sldId id="1539" r:id="rId6"/>
    <p:sldId id="1591" r:id="rId7"/>
    <p:sldId id="1541" r:id="rId8"/>
    <p:sldId id="1542" r:id="rId9"/>
    <p:sldId id="1549" r:id="rId10"/>
    <p:sldId id="1709" r:id="rId11"/>
    <p:sldId id="1596" r:id="rId12"/>
    <p:sldId id="1595" r:id="rId13"/>
    <p:sldId id="1594" r:id="rId14"/>
    <p:sldId id="1707" r:id="rId15"/>
    <p:sldId id="1544" r:id="rId16"/>
    <p:sldId id="1593" r:id="rId17"/>
  </p:sldIdLst>
  <p:sldSz cx="9906000" cy="6858000" type="A4"/>
  <p:notesSz cx="6858000" cy="97155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60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D6E"/>
    <a:srgbClr val="CC3300"/>
    <a:srgbClr val="990000"/>
    <a:srgbClr val="FFFF99"/>
    <a:srgbClr val="CC7900"/>
    <a:srgbClr val="CC99FF"/>
    <a:srgbClr val="264D74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D50D2-B68B-48A0-B84A-D5E78866BE16}" v="458" dt="2019-12-09T14:49:14.823"/>
    <p1510:client id="{C4D6FBF3-3C75-4714-8C5A-F9B3015A8DD4}" v="208" dt="2019-12-10T13:31:24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500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950" y="132"/>
      </p:cViewPr>
      <p:guideLst>
        <p:guide orient="horz" pos="754"/>
        <p:guide pos="600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murphy" userId="c64b533e-ced1-419e-8db4-3fd6fbd2bef1" providerId="ADAL" clId="{486EEE56-44EE-46F3-BD4E-0CAA7DB2705E}"/>
    <pc:docChg chg="custSel addSld delSld modSld sldOrd">
      <pc:chgData name="keith murphy" userId="c64b533e-ced1-419e-8db4-3fd6fbd2bef1" providerId="ADAL" clId="{486EEE56-44EE-46F3-BD4E-0CAA7DB2705E}" dt="2019-09-09T16:20:06.739" v="252" actId="1076"/>
      <pc:docMkLst>
        <pc:docMk/>
      </pc:docMkLst>
      <pc:sldChg chg="delSp modAnim">
        <pc:chgData name="keith murphy" userId="c64b533e-ced1-419e-8db4-3fd6fbd2bef1" providerId="ADAL" clId="{486EEE56-44EE-46F3-BD4E-0CAA7DB2705E}" dt="2019-09-09T16:18:37.502" v="245" actId="478"/>
        <pc:sldMkLst>
          <pc:docMk/>
          <pc:sldMk cId="0" sldId="1539"/>
        </pc:sldMkLst>
        <pc:spChg chg="del">
          <ac:chgData name="keith murphy" userId="c64b533e-ced1-419e-8db4-3fd6fbd2bef1" providerId="ADAL" clId="{486EEE56-44EE-46F3-BD4E-0CAA7DB2705E}" dt="2019-09-09T16:18:37.502" v="245" actId="478"/>
          <ac:spMkLst>
            <pc:docMk/>
            <pc:sldMk cId="0" sldId="1539"/>
            <ac:spMk id="3" creationId="{42C513B2-B6BC-45E6-A793-73F05ACC4D96}"/>
          </ac:spMkLst>
        </pc:spChg>
      </pc:sldChg>
      <pc:sldChg chg="del">
        <pc:chgData name="keith murphy" userId="c64b533e-ced1-419e-8db4-3fd6fbd2bef1" providerId="ADAL" clId="{486EEE56-44EE-46F3-BD4E-0CAA7DB2705E}" dt="2019-09-09T16:00:02.463" v="112" actId="2696"/>
        <pc:sldMkLst>
          <pc:docMk/>
          <pc:sldMk cId="0" sldId="1542"/>
        </pc:sldMkLst>
      </pc:sldChg>
      <pc:sldChg chg="del">
        <pc:chgData name="keith murphy" userId="c64b533e-ced1-419e-8db4-3fd6fbd2bef1" providerId="ADAL" clId="{486EEE56-44EE-46F3-BD4E-0CAA7DB2705E}" dt="2019-09-09T16:00:11.726" v="114" actId="2696"/>
        <pc:sldMkLst>
          <pc:docMk/>
          <pc:sldMk cId="0" sldId="1544"/>
        </pc:sldMkLst>
      </pc:sldChg>
      <pc:sldChg chg="del">
        <pc:chgData name="keith murphy" userId="c64b533e-ced1-419e-8db4-3fd6fbd2bef1" providerId="ADAL" clId="{486EEE56-44EE-46F3-BD4E-0CAA7DB2705E}" dt="2019-09-09T16:00:03.603" v="113" actId="2696"/>
        <pc:sldMkLst>
          <pc:docMk/>
          <pc:sldMk cId="0" sldId="1549"/>
        </pc:sldMkLst>
      </pc:sldChg>
      <pc:sldChg chg="ord">
        <pc:chgData name="keith murphy" userId="c64b533e-ced1-419e-8db4-3fd6fbd2bef1" providerId="ADAL" clId="{486EEE56-44EE-46F3-BD4E-0CAA7DB2705E}" dt="2019-09-09T15:34:32.811" v="51"/>
        <pc:sldMkLst>
          <pc:docMk/>
          <pc:sldMk cId="0" sldId="1570"/>
        </pc:sldMkLst>
      </pc:sldChg>
      <pc:sldChg chg="addSp modSp add modAnim">
        <pc:chgData name="keith murphy" userId="c64b533e-ced1-419e-8db4-3fd6fbd2bef1" providerId="ADAL" clId="{486EEE56-44EE-46F3-BD4E-0CAA7DB2705E}" dt="2019-09-09T15:37:09.019" v="66"/>
        <pc:sldMkLst>
          <pc:docMk/>
          <pc:sldMk cId="0" sldId="1581"/>
        </pc:sldMkLst>
        <pc:spChg chg="add mod">
          <ac:chgData name="keith murphy" userId="c64b533e-ced1-419e-8db4-3fd6fbd2bef1" providerId="ADAL" clId="{486EEE56-44EE-46F3-BD4E-0CAA7DB2705E}" dt="2019-09-09T15:37:02.115" v="65" actId="1076"/>
          <ac:spMkLst>
            <pc:docMk/>
            <pc:sldMk cId="0" sldId="1581"/>
            <ac:spMk id="2" creationId="{B457AD89-4537-4E2A-8430-ED3E21C8CA9C}"/>
          </ac:spMkLst>
        </pc:spChg>
        <pc:spChg chg="mod">
          <ac:chgData name="keith murphy" userId="c64b533e-ced1-419e-8db4-3fd6fbd2bef1" providerId="ADAL" clId="{486EEE56-44EE-46F3-BD4E-0CAA7DB2705E}" dt="2019-09-09T15:31:55.185" v="48" actId="20577"/>
          <ac:spMkLst>
            <pc:docMk/>
            <pc:sldMk cId="0" sldId="1581"/>
            <ac:spMk id="24585" creationId="{016C1E9D-73B6-4726-A116-57C74A691A8B}"/>
          </ac:spMkLst>
        </pc:spChg>
        <pc:spChg chg="mod">
          <ac:chgData name="keith murphy" userId="c64b533e-ced1-419e-8db4-3fd6fbd2bef1" providerId="ADAL" clId="{486EEE56-44EE-46F3-BD4E-0CAA7DB2705E}" dt="2019-09-09T15:31:50.902" v="43" actId="20577"/>
          <ac:spMkLst>
            <pc:docMk/>
            <pc:sldMk cId="0" sldId="1581"/>
            <ac:spMk id="24587" creationId="{4757EEB8-E6A7-4310-BE13-17890B9EB43B}"/>
          </ac:spMkLst>
        </pc:spChg>
      </pc:sldChg>
      <pc:sldChg chg="ord">
        <pc:chgData name="keith murphy" userId="c64b533e-ced1-419e-8db4-3fd6fbd2bef1" providerId="ADAL" clId="{486EEE56-44EE-46F3-BD4E-0CAA7DB2705E}" dt="2019-09-09T15:30:45.586" v="33"/>
        <pc:sldMkLst>
          <pc:docMk/>
          <pc:sldMk cId="0" sldId="1583"/>
        </pc:sldMkLst>
      </pc:sldChg>
      <pc:sldChg chg="ord">
        <pc:chgData name="keith murphy" userId="c64b533e-ced1-419e-8db4-3fd6fbd2bef1" providerId="ADAL" clId="{486EEE56-44EE-46F3-BD4E-0CAA7DB2705E}" dt="2019-09-09T15:30:45.586" v="33"/>
        <pc:sldMkLst>
          <pc:docMk/>
          <pc:sldMk cId="0" sldId="1584"/>
        </pc:sldMkLst>
      </pc:sldChg>
      <pc:sldChg chg="ord">
        <pc:chgData name="keith murphy" userId="c64b533e-ced1-419e-8db4-3fd6fbd2bef1" providerId="ADAL" clId="{486EEE56-44EE-46F3-BD4E-0CAA7DB2705E}" dt="2019-09-09T15:30:45.586" v="33"/>
        <pc:sldMkLst>
          <pc:docMk/>
          <pc:sldMk cId="0" sldId="1585"/>
        </pc:sldMkLst>
      </pc:sldChg>
      <pc:sldChg chg="modSp">
        <pc:chgData name="keith murphy" userId="c64b533e-ced1-419e-8db4-3fd6fbd2bef1" providerId="ADAL" clId="{486EEE56-44EE-46F3-BD4E-0CAA7DB2705E}" dt="2019-09-09T15:30:22.254" v="32" actId="20577"/>
        <pc:sldMkLst>
          <pc:docMk/>
          <pc:sldMk cId="3825200797" sldId="1586"/>
        </pc:sldMkLst>
        <pc:spChg chg="mod">
          <ac:chgData name="keith murphy" userId="c64b533e-ced1-419e-8db4-3fd6fbd2bef1" providerId="ADAL" clId="{486EEE56-44EE-46F3-BD4E-0CAA7DB2705E}" dt="2019-09-09T15:30:22.254" v="32" actId="20577"/>
          <ac:spMkLst>
            <pc:docMk/>
            <pc:sldMk cId="3825200797" sldId="1586"/>
            <ac:spMk id="26629" creationId="{10195152-D962-4CB7-818F-2264897A66B7}"/>
          </ac:spMkLst>
        </pc:spChg>
        <pc:spChg chg="mod">
          <ac:chgData name="keith murphy" userId="c64b533e-ced1-419e-8db4-3fd6fbd2bef1" providerId="ADAL" clId="{486EEE56-44EE-46F3-BD4E-0CAA7DB2705E}" dt="2019-09-09T15:27:31.119" v="22" actId="20577"/>
          <ac:spMkLst>
            <pc:docMk/>
            <pc:sldMk cId="3825200797" sldId="1586"/>
            <ac:spMk id="26630" creationId="{1ED7B48A-B727-4C66-A489-D2ACA27CCBD3}"/>
          </ac:spMkLst>
        </pc:spChg>
      </pc:sldChg>
      <pc:sldChg chg="addSp modSp add modAnim">
        <pc:chgData name="keith murphy" userId="c64b533e-ced1-419e-8db4-3fd6fbd2bef1" providerId="ADAL" clId="{486EEE56-44EE-46F3-BD4E-0CAA7DB2705E}" dt="2019-09-09T15:39:50.452" v="111"/>
        <pc:sldMkLst>
          <pc:docMk/>
          <pc:sldMk cId="0" sldId="1589"/>
        </pc:sldMkLst>
        <pc:spChg chg="add mod">
          <ac:chgData name="keith murphy" userId="c64b533e-ced1-419e-8db4-3fd6fbd2bef1" providerId="ADAL" clId="{486EEE56-44EE-46F3-BD4E-0CAA7DB2705E}" dt="2019-09-09T15:39:33.752" v="110" actId="20577"/>
          <ac:spMkLst>
            <pc:docMk/>
            <pc:sldMk cId="0" sldId="1589"/>
            <ac:spMk id="9" creationId="{C6ECC441-A9BE-42F5-BAC4-4F58899CB9A0}"/>
          </ac:spMkLst>
        </pc:spChg>
        <pc:picChg chg="mod">
          <ac:chgData name="keith murphy" userId="c64b533e-ced1-419e-8db4-3fd6fbd2bef1" providerId="ADAL" clId="{486EEE56-44EE-46F3-BD4E-0CAA7DB2705E}" dt="2019-09-09T15:38:18.327" v="79" actId="1076"/>
          <ac:picMkLst>
            <pc:docMk/>
            <pc:sldMk cId="0" sldId="1589"/>
            <ac:picMk id="32776" creationId="{D2EB4759-1649-425C-8133-6813058DD002}"/>
          </ac:picMkLst>
        </pc:picChg>
      </pc:sldChg>
      <pc:sldChg chg="addSp modSp add modAnim">
        <pc:chgData name="keith murphy" userId="c64b533e-ced1-419e-8db4-3fd6fbd2bef1" providerId="ADAL" clId="{486EEE56-44EE-46F3-BD4E-0CAA7DB2705E}" dt="2019-09-09T15:38:05.036" v="77" actId="1076"/>
        <pc:sldMkLst>
          <pc:docMk/>
          <pc:sldMk cId="0" sldId="1590"/>
        </pc:sldMkLst>
        <pc:spChg chg="add mod">
          <ac:chgData name="keith murphy" userId="c64b533e-ced1-419e-8db4-3fd6fbd2bef1" providerId="ADAL" clId="{486EEE56-44EE-46F3-BD4E-0CAA7DB2705E}" dt="2019-09-09T15:37:51.452" v="75" actId="20577"/>
          <ac:spMkLst>
            <pc:docMk/>
            <pc:sldMk cId="0" sldId="1590"/>
            <ac:spMk id="9" creationId="{D2DA8959-C029-4923-A098-1860DD60FB77}"/>
          </ac:spMkLst>
        </pc:spChg>
        <pc:spChg chg="mod">
          <ac:chgData name="keith murphy" userId="c64b533e-ced1-419e-8db4-3fd6fbd2bef1" providerId="ADAL" clId="{486EEE56-44EE-46F3-BD4E-0CAA7DB2705E}" dt="2019-09-09T15:38:00.902" v="76" actId="20577"/>
          <ac:spMkLst>
            <pc:docMk/>
            <pc:sldMk cId="0" sldId="1590"/>
            <ac:spMk id="28679" creationId="{8F036F9D-BEC4-427D-8D91-043233DD9D0D}"/>
          </ac:spMkLst>
        </pc:spChg>
        <pc:picChg chg="mod">
          <ac:chgData name="keith murphy" userId="c64b533e-ced1-419e-8db4-3fd6fbd2bef1" providerId="ADAL" clId="{486EEE56-44EE-46F3-BD4E-0CAA7DB2705E}" dt="2019-09-09T15:38:05.036" v="77" actId="1076"/>
          <ac:picMkLst>
            <pc:docMk/>
            <pc:sldMk cId="0" sldId="1590"/>
            <ac:picMk id="30728" creationId="{2118E18C-88A0-41E4-9DDA-8D3933A6F8E6}"/>
          </ac:picMkLst>
        </pc:picChg>
      </pc:sldChg>
      <pc:sldChg chg="add del">
        <pc:chgData name="keith murphy" userId="c64b533e-ced1-419e-8db4-3fd6fbd2bef1" providerId="ADAL" clId="{486EEE56-44EE-46F3-BD4E-0CAA7DB2705E}" dt="2019-09-09T15:37:22.335" v="68"/>
        <pc:sldMkLst>
          <pc:docMk/>
          <pc:sldMk cId="3364003314" sldId="1591"/>
        </pc:sldMkLst>
        <pc:spChg chg="mod">
          <ac:chgData name="keith murphy" userId="c64b533e-ced1-419e-8db4-3fd6fbd2bef1" providerId="ADAL" clId="{486EEE56-44EE-46F3-BD4E-0CAA7DB2705E}" dt="2019-09-09T16:19:30.651" v="246" actId="1076"/>
          <ac:spMkLst>
            <pc:docMk/>
            <pc:sldMk cId="3364003314" sldId="1591"/>
            <ac:spMk id="3" creationId="{42C513B2-B6BC-45E6-A793-73F05ACC4D96}"/>
          </ac:spMkLst>
        </pc:spChg>
        <pc:spChg chg="add del mod">
          <ac:chgData name="keith murphy" userId="c64b533e-ced1-419e-8db4-3fd6fbd2bef1" providerId="ADAL" clId="{486EEE56-44EE-46F3-BD4E-0CAA7DB2705E}" dt="2019-09-09T16:16:28.435" v="212" actId="478"/>
          <ac:spMkLst>
            <pc:docMk/>
            <pc:sldMk cId="3364003314" sldId="1591"/>
            <ac:spMk id="13" creationId="{AB2BA69E-93F2-4FEF-9BF4-C75314B22FBD}"/>
          </ac:spMkLst>
        </pc:spChg>
        <pc:spChg chg="add mod">
          <ac:chgData name="keith murphy" userId="c64b533e-ced1-419e-8db4-3fd6fbd2bef1" providerId="ADAL" clId="{486EEE56-44EE-46F3-BD4E-0CAA7DB2705E}" dt="2019-09-09T16:07:28.969" v="137" actId="164"/>
          <ac:spMkLst>
            <pc:docMk/>
            <pc:sldMk cId="3364003314" sldId="1591"/>
            <ac:spMk id="14" creationId="{7BF917F6-F372-48F6-BEF4-8B8B57A09BB7}"/>
          </ac:spMkLst>
        </pc:spChg>
        <pc:spChg chg="add mod">
          <ac:chgData name="keith murphy" userId="c64b533e-ced1-419e-8db4-3fd6fbd2bef1" providerId="ADAL" clId="{486EEE56-44EE-46F3-BD4E-0CAA7DB2705E}" dt="2019-09-09T16:19:59.964" v="251" actId="1076"/>
          <ac:spMkLst>
            <pc:docMk/>
            <pc:sldMk cId="3364003314" sldId="1591"/>
            <ac:spMk id="17" creationId="{90C30B40-A5B2-4271-BC26-A92533F7BB5C}"/>
          </ac:spMkLst>
        </pc:spChg>
        <pc:spChg chg="add mod">
          <ac:chgData name="keith murphy" userId="c64b533e-ced1-419e-8db4-3fd6fbd2bef1" providerId="ADAL" clId="{486EEE56-44EE-46F3-BD4E-0CAA7DB2705E}" dt="2019-09-09T16:12:42.352" v="177" actId="164"/>
          <ac:spMkLst>
            <pc:docMk/>
            <pc:sldMk cId="3364003314" sldId="1591"/>
            <ac:spMk id="20" creationId="{016671CC-E623-4BE9-BD80-71A7AD037778}"/>
          </ac:spMkLst>
        </pc:spChg>
        <pc:spChg chg="add mod">
          <ac:chgData name="keith murphy" userId="c64b533e-ced1-419e-8db4-3fd6fbd2bef1" providerId="ADAL" clId="{486EEE56-44EE-46F3-BD4E-0CAA7DB2705E}" dt="2019-09-09T16:19:36.526" v="248" actId="688"/>
          <ac:spMkLst>
            <pc:docMk/>
            <pc:sldMk cId="3364003314" sldId="1591"/>
            <ac:spMk id="22" creationId="{703043B8-2442-4C66-BFFB-ED58B71027DE}"/>
          </ac:spMkLst>
        </pc:spChg>
        <pc:spChg chg="add mod">
          <ac:chgData name="keith murphy" userId="c64b533e-ced1-419e-8db4-3fd6fbd2bef1" providerId="ADAL" clId="{486EEE56-44EE-46F3-BD4E-0CAA7DB2705E}" dt="2019-09-09T16:18:21.819" v="243" actId="164"/>
          <ac:spMkLst>
            <pc:docMk/>
            <pc:sldMk cId="3364003314" sldId="1591"/>
            <ac:spMk id="23" creationId="{3859FB12-3154-47AA-A168-63C87E8145E9}"/>
          </ac:spMkLst>
        </pc:spChg>
        <pc:spChg chg="add mod">
          <ac:chgData name="keith murphy" userId="c64b533e-ced1-419e-8db4-3fd6fbd2bef1" providerId="ADAL" clId="{486EEE56-44EE-46F3-BD4E-0CAA7DB2705E}" dt="2019-09-09T16:18:21.819" v="243" actId="164"/>
          <ac:spMkLst>
            <pc:docMk/>
            <pc:sldMk cId="3364003314" sldId="1591"/>
            <ac:spMk id="24" creationId="{EF6176A8-56BE-4AD1-B79D-233A0A96308D}"/>
          </ac:spMkLst>
        </pc:spChg>
        <pc:spChg chg="del mod">
          <ac:chgData name="keith murphy" userId="c64b533e-ced1-419e-8db4-3fd6fbd2bef1" providerId="ADAL" clId="{486EEE56-44EE-46F3-BD4E-0CAA7DB2705E}" dt="2019-09-09T16:04:53.519" v="117" actId="478"/>
          <ac:spMkLst>
            <pc:docMk/>
            <pc:sldMk cId="3364003314" sldId="1591"/>
            <ac:spMk id="43018" creationId="{7E28B08D-2B1D-48B6-BA0E-87E7CFB24D24}"/>
          </ac:spMkLst>
        </pc:spChg>
        <pc:grpChg chg="del mod">
          <ac:chgData name="keith murphy" userId="c64b533e-ced1-419e-8db4-3fd6fbd2bef1" providerId="ADAL" clId="{486EEE56-44EE-46F3-BD4E-0CAA7DB2705E}" dt="2019-09-09T16:04:52.385" v="116" actId="478"/>
          <ac:grpSpMkLst>
            <pc:docMk/>
            <pc:sldMk cId="3364003314" sldId="1591"/>
            <ac:grpSpMk id="2" creationId="{116561FA-60F7-4003-B8DE-F018D2043F90}"/>
          </ac:grpSpMkLst>
        </pc:grpChg>
        <pc:grpChg chg="add mod">
          <ac:chgData name="keith murphy" userId="c64b533e-ced1-419e-8db4-3fd6fbd2bef1" providerId="ADAL" clId="{486EEE56-44EE-46F3-BD4E-0CAA7DB2705E}" dt="2019-09-09T16:20:06.739" v="252" actId="1076"/>
          <ac:grpSpMkLst>
            <pc:docMk/>
            <pc:sldMk cId="3364003314" sldId="1591"/>
            <ac:grpSpMk id="4" creationId="{52CFE933-2BB4-481F-9297-D891A12A6C7C}"/>
          </ac:grpSpMkLst>
        </pc:grpChg>
        <pc:grpChg chg="add mod">
          <ac:chgData name="keith murphy" userId="c64b533e-ced1-419e-8db4-3fd6fbd2bef1" providerId="ADAL" clId="{486EEE56-44EE-46F3-BD4E-0CAA7DB2705E}" dt="2019-09-09T16:20:06.739" v="252" actId="1076"/>
          <ac:grpSpMkLst>
            <pc:docMk/>
            <pc:sldMk cId="3364003314" sldId="1591"/>
            <ac:grpSpMk id="5" creationId="{6A1FC535-1884-4814-9A99-30FDF3CD6E27}"/>
          </ac:grpSpMkLst>
        </pc:grpChg>
        <pc:grpChg chg="add mod">
          <ac:chgData name="keith murphy" userId="c64b533e-ced1-419e-8db4-3fd6fbd2bef1" providerId="ADAL" clId="{486EEE56-44EE-46F3-BD4E-0CAA7DB2705E}" dt="2019-09-09T16:20:06.739" v="252" actId="1076"/>
          <ac:grpSpMkLst>
            <pc:docMk/>
            <pc:sldMk cId="3364003314" sldId="1591"/>
            <ac:grpSpMk id="6" creationId="{17CE450A-3D93-4949-A6DF-E1A94F402EC2}"/>
          </ac:grpSpMkLst>
        </pc:grpChg>
        <pc:grpChg chg="add mod">
          <ac:chgData name="keith murphy" userId="c64b533e-ced1-419e-8db4-3fd6fbd2bef1" providerId="ADAL" clId="{486EEE56-44EE-46F3-BD4E-0CAA7DB2705E}" dt="2019-09-09T16:20:06.739" v="252" actId="1076"/>
          <ac:grpSpMkLst>
            <pc:docMk/>
            <pc:sldMk cId="3364003314" sldId="1591"/>
            <ac:grpSpMk id="7" creationId="{84CFB1F0-D51D-4FCF-B420-5011E6830F6C}"/>
          </ac:grpSpMkLst>
        </pc:grpChg>
        <pc:picChg chg="add mod">
          <ac:chgData name="keith murphy" userId="c64b533e-ced1-419e-8db4-3fd6fbd2bef1" providerId="ADAL" clId="{486EEE56-44EE-46F3-BD4E-0CAA7DB2705E}" dt="2019-09-09T16:13:18.379" v="185" actId="14100"/>
          <ac:picMkLst>
            <pc:docMk/>
            <pc:sldMk cId="3364003314" sldId="1591"/>
            <ac:picMk id="1026" creationId="{8E2630D7-D934-4B61-B9FE-99CC5783097D}"/>
          </ac:picMkLst>
        </pc:picChg>
        <pc:picChg chg="add mod">
          <ac:chgData name="keith murphy" userId="c64b533e-ced1-419e-8db4-3fd6fbd2bef1" providerId="ADAL" clId="{486EEE56-44EE-46F3-BD4E-0CAA7DB2705E}" dt="2019-09-09T16:19:53.611" v="250" actId="1076"/>
          <ac:picMkLst>
            <pc:docMk/>
            <pc:sldMk cId="3364003314" sldId="1591"/>
            <ac:picMk id="1028" creationId="{BAD6477E-6E2F-4D48-BFA1-23B42BF840D5}"/>
          </ac:picMkLst>
        </pc:picChg>
        <pc:picChg chg="add mod">
          <ac:chgData name="keith murphy" userId="c64b533e-ced1-419e-8db4-3fd6fbd2bef1" providerId="ADAL" clId="{486EEE56-44EE-46F3-BD4E-0CAA7DB2705E}" dt="2019-09-09T16:13:23.726" v="186" actId="14100"/>
          <ac:picMkLst>
            <pc:docMk/>
            <pc:sldMk cId="3364003314" sldId="1591"/>
            <ac:picMk id="1030" creationId="{7780D2B5-7592-4260-B120-DCBE4DD1BC4B}"/>
          </ac:picMkLst>
        </pc:picChg>
        <pc:picChg chg="del">
          <ac:chgData name="keith murphy" userId="c64b533e-ced1-419e-8db4-3fd6fbd2bef1" providerId="ADAL" clId="{486EEE56-44EE-46F3-BD4E-0CAA7DB2705E}" dt="2019-09-09T16:04:52.385" v="116" actId="478"/>
          <ac:picMkLst>
            <pc:docMk/>
            <pc:sldMk cId="3364003314" sldId="1591"/>
            <ac:picMk id="43019" creationId="{8FD5AF63-BE71-45AA-BBBE-2ED0E358C04D}"/>
          </ac:picMkLst>
        </pc:picChg>
      </pc:sldChg>
    </pc:docChg>
  </pc:docChgLst>
  <pc:docChgLst>
    <pc:chgData name="keith.murphy@ucd.ie" userId="c64b533e-ced1-419e-8db4-3fd6fbd2bef1" providerId="ADAL" clId="{C4D6FBF3-3C75-4714-8C5A-F9B3015A8DD4}"/>
    <pc:docChg chg="undo custSel addSld delSld modSld sldOrd">
      <pc:chgData name="keith.murphy@ucd.ie" userId="c64b533e-ced1-419e-8db4-3fd6fbd2bef1" providerId="ADAL" clId="{C4D6FBF3-3C75-4714-8C5A-F9B3015A8DD4}" dt="2019-12-10T13:48:32.273" v="765" actId="20577"/>
      <pc:docMkLst>
        <pc:docMk/>
      </pc:docMkLst>
      <pc:sldChg chg="addSp modSp mod">
        <pc:chgData name="keith.murphy@ucd.ie" userId="c64b533e-ced1-419e-8db4-3fd6fbd2bef1" providerId="ADAL" clId="{C4D6FBF3-3C75-4714-8C5A-F9B3015A8DD4}" dt="2019-12-10T13:19:37.570" v="730" actId="14100"/>
        <pc:sldMkLst>
          <pc:docMk/>
          <pc:sldMk cId="0" sldId="1471"/>
        </pc:sldMkLst>
        <pc:spChg chg="mod">
          <ac:chgData name="keith.murphy@ucd.ie" userId="c64b533e-ced1-419e-8db4-3fd6fbd2bef1" providerId="ADAL" clId="{C4D6FBF3-3C75-4714-8C5A-F9B3015A8DD4}" dt="2019-12-10T13:19:37.570" v="730" actId="14100"/>
          <ac:spMkLst>
            <pc:docMk/>
            <pc:sldMk cId="0" sldId="1471"/>
            <ac:spMk id="9" creationId="{8E9C1F9B-098E-4C2D-8694-518496EFE092}"/>
          </ac:spMkLst>
        </pc:spChg>
        <pc:spChg chg="mod">
          <ac:chgData name="keith.murphy@ucd.ie" userId="c64b533e-ced1-419e-8db4-3fd6fbd2bef1" providerId="ADAL" clId="{C4D6FBF3-3C75-4714-8C5A-F9B3015A8DD4}" dt="2019-12-10T11:42:27.612" v="703" actId="14100"/>
          <ac:spMkLst>
            <pc:docMk/>
            <pc:sldMk cId="0" sldId="1471"/>
            <ac:spMk id="16389" creationId="{2588BE3D-2833-403F-81EA-CD6A5ED2C6BA}"/>
          </ac:spMkLst>
        </pc:spChg>
        <pc:picChg chg="add mod">
          <ac:chgData name="keith.murphy@ucd.ie" userId="c64b533e-ced1-419e-8db4-3fd6fbd2bef1" providerId="ADAL" clId="{C4D6FBF3-3C75-4714-8C5A-F9B3015A8DD4}" dt="2019-12-10T13:19:24.273" v="729" actId="1035"/>
          <ac:picMkLst>
            <pc:docMk/>
            <pc:sldMk cId="0" sldId="1471"/>
            <ac:picMk id="8" creationId="{9585925F-B66F-4627-994B-0E07EFC17F38}"/>
          </ac:picMkLst>
        </pc:picChg>
      </pc:sldChg>
      <pc:sldChg chg="del">
        <pc:chgData name="keith.murphy@ucd.ie" userId="c64b533e-ced1-419e-8db4-3fd6fbd2bef1" providerId="ADAL" clId="{C4D6FBF3-3C75-4714-8C5A-F9B3015A8DD4}" dt="2019-12-09T16:16:15.277" v="683" actId="47"/>
        <pc:sldMkLst>
          <pc:docMk/>
          <pc:sldMk cId="0" sldId="1534"/>
        </pc:sldMkLst>
      </pc:sldChg>
      <pc:sldChg chg="del">
        <pc:chgData name="keith.murphy@ucd.ie" userId="c64b533e-ced1-419e-8db4-3fd6fbd2bef1" providerId="ADAL" clId="{C4D6FBF3-3C75-4714-8C5A-F9B3015A8DD4}" dt="2019-12-09T14:52:21.110" v="0" actId="47"/>
        <pc:sldMkLst>
          <pc:docMk/>
          <pc:sldMk cId="0" sldId="1538"/>
        </pc:sldMkLst>
      </pc:sldChg>
      <pc:sldChg chg="del">
        <pc:chgData name="keith.murphy@ucd.ie" userId="c64b533e-ced1-419e-8db4-3fd6fbd2bef1" providerId="ADAL" clId="{C4D6FBF3-3C75-4714-8C5A-F9B3015A8DD4}" dt="2019-12-09T14:52:21.110" v="0" actId="47"/>
        <pc:sldMkLst>
          <pc:docMk/>
          <pc:sldMk cId="0" sldId="1540"/>
        </pc:sldMkLst>
      </pc:sldChg>
      <pc:sldChg chg="del">
        <pc:chgData name="keith.murphy@ucd.ie" userId="c64b533e-ced1-419e-8db4-3fd6fbd2bef1" providerId="ADAL" clId="{C4D6FBF3-3C75-4714-8C5A-F9B3015A8DD4}" dt="2019-12-09T14:52:21.110" v="0" actId="47"/>
        <pc:sldMkLst>
          <pc:docMk/>
          <pc:sldMk cId="0" sldId="1569"/>
        </pc:sldMkLst>
      </pc:sldChg>
      <pc:sldChg chg="modSp mod modAnim">
        <pc:chgData name="keith.murphy@ucd.ie" userId="c64b533e-ced1-419e-8db4-3fd6fbd2bef1" providerId="ADAL" clId="{C4D6FBF3-3C75-4714-8C5A-F9B3015A8DD4}" dt="2019-12-10T12:03:27.903" v="713"/>
        <pc:sldMkLst>
          <pc:docMk/>
          <pc:sldMk cId="0" sldId="1570"/>
        </pc:sldMkLst>
        <pc:spChg chg="mod">
          <ac:chgData name="keith.murphy@ucd.ie" userId="c64b533e-ced1-419e-8db4-3fd6fbd2bef1" providerId="ADAL" clId="{C4D6FBF3-3C75-4714-8C5A-F9B3015A8DD4}" dt="2019-12-09T14:56:09.840" v="4" actId="20577"/>
          <ac:spMkLst>
            <pc:docMk/>
            <pc:sldMk cId="0" sldId="1570"/>
            <ac:spMk id="38918" creationId="{D3B044A8-A901-4DCB-AF8F-F07EB310289B}"/>
          </ac:spMkLst>
        </pc:spChg>
      </pc:sldChg>
      <pc:sldChg chg="addSp modSp mod">
        <pc:chgData name="keith.murphy@ucd.ie" userId="c64b533e-ced1-419e-8db4-3fd6fbd2bef1" providerId="ADAL" clId="{C4D6FBF3-3C75-4714-8C5A-F9B3015A8DD4}" dt="2019-12-10T13:37:23.583" v="753" actId="20577"/>
        <pc:sldMkLst>
          <pc:docMk/>
          <pc:sldMk cId="1899859890" sldId="1593"/>
        </pc:sldMkLst>
        <pc:spChg chg="mod">
          <ac:chgData name="keith.murphy@ucd.ie" userId="c64b533e-ced1-419e-8db4-3fd6fbd2bef1" providerId="ADAL" clId="{C4D6FBF3-3C75-4714-8C5A-F9B3015A8DD4}" dt="2019-12-09T15:01:39.956" v="18" actId="1035"/>
          <ac:spMkLst>
            <pc:docMk/>
            <pc:sldMk cId="1899859890" sldId="1593"/>
            <ac:spMk id="53255" creationId="{01FB892E-8E9D-4D42-B6CD-45EAC1BD33C9}"/>
          </ac:spMkLst>
        </pc:spChg>
        <pc:spChg chg="mod">
          <ac:chgData name="keith.murphy@ucd.ie" userId="c64b533e-ced1-419e-8db4-3fd6fbd2bef1" providerId="ADAL" clId="{C4D6FBF3-3C75-4714-8C5A-F9B3015A8DD4}" dt="2019-12-10T13:37:23.583" v="753" actId="20577"/>
          <ac:spMkLst>
            <pc:docMk/>
            <pc:sldMk cId="1899859890" sldId="1593"/>
            <ac:spMk id="53256" creationId="{2A38F280-6A97-4955-9AF2-4BE044202D6D}"/>
          </ac:spMkLst>
        </pc:spChg>
        <pc:picChg chg="add mod">
          <ac:chgData name="keith.murphy@ucd.ie" userId="c64b533e-ced1-419e-8db4-3fd6fbd2bef1" providerId="ADAL" clId="{C4D6FBF3-3C75-4714-8C5A-F9B3015A8DD4}" dt="2019-12-09T15:01:39.956" v="18" actId="1035"/>
          <ac:picMkLst>
            <pc:docMk/>
            <pc:sldMk cId="1899859890" sldId="1593"/>
            <ac:picMk id="8" creationId="{D6B8FE97-80F2-4F69-A0F3-60CDEE421537}"/>
          </ac:picMkLst>
        </pc:picChg>
      </pc:sldChg>
      <pc:sldChg chg="addSp modSp mod">
        <pc:chgData name="keith.murphy@ucd.ie" userId="c64b533e-ced1-419e-8db4-3fd6fbd2bef1" providerId="ADAL" clId="{C4D6FBF3-3C75-4714-8C5A-F9B3015A8DD4}" dt="2019-12-10T13:31:28.240" v="735" actId="208"/>
        <pc:sldMkLst>
          <pc:docMk/>
          <pc:sldMk cId="454273918" sldId="1594"/>
        </pc:sldMkLst>
        <pc:spChg chg="add mod">
          <ac:chgData name="keith.murphy@ucd.ie" userId="c64b533e-ced1-419e-8db4-3fd6fbd2bef1" providerId="ADAL" clId="{C4D6FBF3-3C75-4714-8C5A-F9B3015A8DD4}" dt="2019-12-10T13:31:28.240" v="735" actId="208"/>
          <ac:spMkLst>
            <pc:docMk/>
            <pc:sldMk cId="454273918" sldId="1594"/>
            <ac:spMk id="4" creationId="{A3CB02C2-1466-41A3-B5FF-C1037B0C9FA9}"/>
          </ac:spMkLst>
        </pc:spChg>
      </pc:sldChg>
      <pc:sldChg chg="addSp delSp modSp mod">
        <pc:chgData name="keith.murphy@ucd.ie" userId="c64b533e-ced1-419e-8db4-3fd6fbd2bef1" providerId="ADAL" clId="{C4D6FBF3-3C75-4714-8C5A-F9B3015A8DD4}" dt="2019-12-09T15:24:42.826" v="272" actId="478"/>
        <pc:sldMkLst>
          <pc:docMk/>
          <pc:sldMk cId="3599841340" sldId="1596"/>
        </pc:sldMkLst>
        <pc:spChg chg="mod">
          <ac:chgData name="keith.murphy@ucd.ie" userId="c64b533e-ced1-419e-8db4-3fd6fbd2bef1" providerId="ADAL" clId="{C4D6FBF3-3C75-4714-8C5A-F9B3015A8DD4}" dt="2019-12-09T15:23:43.496" v="267" actId="20577"/>
          <ac:spMkLst>
            <pc:docMk/>
            <pc:sldMk cId="3599841340" sldId="1596"/>
            <ac:spMk id="2" creationId="{B0E738C1-EC92-42C0-8DBE-61A703EF481D}"/>
          </ac:spMkLst>
        </pc:spChg>
        <pc:spChg chg="add del mod ord">
          <ac:chgData name="keith.murphy@ucd.ie" userId="c64b533e-ced1-419e-8db4-3fd6fbd2bef1" providerId="ADAL" clId="{C4D6FBF3-3C75-4714-8C5A-F9B3015A8DD4}" dt="2019-12-09T15:24:42.826" v="272" actId="478"/>
          <ac:spMkLst>
            <pc:docMk/>
            <pc:sldMk cId="3599841340" sldId="1596"/>
            <ac:spMk id="3" creationId="{6D14457B-5FF3-435F-9913-C34490BB175D}"/>
          </ac:spMkLst>
        </pc:spChg>
        <pc:spChg chg="mod">
          <ac:chgData name="keith.murphy@ucd.ie" userId="c64b533e-ced1-419e-8db4-3fd6fbd2bef1" providerId="ADAL" clId="{C4D6FBF3-3C75-4714-8C5A-F9B3015A8DD4}" dt="2019-12-09T15:22:39.505" v="259" actId="20577"/>
          <ac:spMkLst>
            <pc:docMk/>
            <pc:sldMk cId="3599841340" sldId="1596"/>
            <ac:spMk id="11" creationId="{17DF67AA-EF26-4592-8466-35C827775DDC}"/>
          </ac:spMkLst>
        </pc:spChg>
        <pc:spChg chg="mod">
          <ac:chgData name="keith.murphy@ucd.ie" userId="c64b533e-ced1-419e-8db4-3fd6fbd2bef1" providerId="ADAL" clId="{C4D6FBF3-3C75-4714-8C5A-F9B3015A8DD4}" dt="2019-12-09T15:24:25.273" v="269" actId="1076"/>
          <ac:spMkLst>
            <pc:docMk/>
            <pc:sldMk cId="3599841340" sldId="1596"/>
            <ac:spMk id="53256" creationId="{2A38F280-6A97-4955-9AF2-4BE044202D6D}"/>
          </ac:spMkLst>
        </pc:spChg>
      </pc:sldChg>
      <pc:sldChg chg="del">
        <pc:chgData name="keith.murphy@ucd.ie" userId="c64b533e-ced1-419e-8db4-3fd6fbd2bef1" providerId="ADAL" clId="{C4D6FBF3-3C75-4714-8C5A-F9B3015A8DD4}" dt="2019-12-09T14:52:21.110" v="0" actId="47"/>
        <pc:sldMkLst>
          <pc:docMk/>
          <pc:sldMk cId="1405285527" sldId="1597"/>
        </pc:sldMkLst>
      </pc:sldChg>
      <pc:sldChg chg="del">
        <pc:chgData name="keith.murphy@ucd.ie" userId="c64b533e-ced1-419e-8db4-3fd6fbd2bef1" providerId="ADAL" clId="{C4D6FBF3-3C75-4714-8C5A-F9B3015A8DD4}" dt="2019-12-09T14:52:21.110" v="0" actId="47"/>
        <pc:sldMkLst>
          <pc:docMk/>
          <pc:sldMk cId="1557523887" sldId="1598"/>
        </pc:sldMkLst>
      </pc:sldChg>
      <pc:sldChg chg="modSp mod modAnim">
        <pc:chgData name="keith.murphy@ucd.ie" userId="c64b533e-ced1-419e-8db4-3fd6fbd2bef1" providerId="ADAL" clId="{C4D6FBF3-3C75-4714-8C5A-F9B3015A8DD4}" dt="2019-12-10T13:48:32.273" v="765" actId="20577"/>
        <pc:sldMkLst>
          <pc:docMk/>
          <pc:sldMk cId="0" sldId="1707"/>
        </pc:sldMkLst>
        <pc:spChg chg="mod">
          <ac:chgData name="keith.murphy@ucd.ie" userId="c64b533e-ced1-419e-8db4-3fd6fbd2bef1" providerId="ADAL" clId="{C4D6FBF3-3C75-4714-8C5A-F9B3015A8DD4}" dt="2019-12-10T13:48:24.173" v="757" actId="20577"/>
          <ac:spMkLst>
            <pc:docMk/>
            <pc:sldMk cId="0" sldId="1707"/>
            <ac:spMk id="26" creationId="{0AC67A7E-9D25-46D6-B8FC-AE80D45F0AC3}"/>
          </ac:spMkLst>
        </pc:spChg>
        <pc:spChg chg="mod">
          <ac:chgData name="keith.murphy@ucd.ie" userId="c64b533e-ced1-419e-8db4-3fd6fbd2bef1" providerId="ADAL" clId="{C4D6FBF3-3C75-4714-8C5A-F9B3015A8DD4}" dt="2019-12-09T15:03:00.343" v="24" actId="14861"/>
          <ac:spMkLst>
            <pc:docMk/>
            <pc:sldMk cId="0" sldId="1707"/>
            <ac:spMk id="27" creationId="{3D4F235F-B1EF-431C-BD69-708BA48D3F63}"/>
          </ac:spMkLst>
        </pc:spChg>
        <pc:spChg chg="mod">
          <ac:chgData name="keith.murphy@ucd.ie" userId="c64b533e-ced1-419e-8db4-3fd6fbd2bef1" providerId="ADAL" clId="{C4D6FBF3-3C75-4714-8C5A-F9B3015A8DD4}" dt="2019-12-09T15:03:00.343" v="24" actId="14861"/>
          <ac:spMkLst>
            <pc:docMk/>
            <pc:sldMk cId="0" sldId="1707"/>
            <ac:spMk id="28" creationId="{46B91DC4-3945-4D81-ADD7-0257B59756FD}"/>
          </ac:spMkLst>
        </pc:spChg>
        <pc:spChg chg="mod">
          <ac:chgData name="keith.murphy@ucd.ie" userId="c64b533e-ced1-419e-8db4-3fd6fbd2bef1" providerId="ADAL" clId="{C4D6FBF3-3C75-4714-8C5A-F9B3015A8DD4}" dt="2019-12-09T15:03:00.343" v="24" actId="14861"/>
          <ac:spMkLst>
            <pc:docMk/>
            <pc:sldMk cId="0" sldId="1707"/>
            <ac:spMk id="29" creationId="{EBBC7284-94E1-4898-A59E-DCDE6E1BE84F}"/>
          </ac:spMkLst>
        </pc:spChg>
        <pc:spChg chg="mod">
          <ac:chgData name="keith.murphy@ucd.ie" userId="c64b533e-ced1-419e-8db4-3fd6fbd2bef1" providerId="ADAL" clId="{C4D6FBF3-3C75-4714-8C5A-F9B3015A8DD4}" dt="2019-12-09T15:03:00.343" v="24" actId="14861"/>
          <ac:spMkLst>
            <pc:docMk/>
            <pc:sldMk cId="0" sldId="1707"/>
            <ac:spMk id="30" creationId="{3181A7F8-0ED7-4CB6-9733-FB3D1AA01DE9}"/>
          </ac:spMkLst>
        </pc:spChg>
        <pc:spChg chg="mod">
          <ac:chgData name="keith.murphy@ucd.ie" userId="c64b533e-ced1-419e-8db4-3fd6fbd2bef1" providerId="ADAL" clId="{C4D6FBF3-3C75-4714-8C5A-F9B3015A8DD4}" dt="2019-12-09T15:03:00.343" v="24" actId="14861"/>
          <ac:spMkLst>
            <pc:docMk/>
            <pc:sldMk cId="0" sldId="1707"/>
            <ac:spMk id="31" creationId="{F3038A05-AFF3-43AB-A3A8-FC6796B47C0D}"/>
          </ac:spMkLst>
        </pc:spChg>
        <pc:spChg chg="mod">
          <ac:chgData name="keith.murphy@ucd.ie" userId="c64b533e-ced1-419e-8db4-3fd6fbd2bef1" providerId="ADAL" clId="{C4D6FBF3-3C75-4714-8C5A-F9B3015A8DD4}" dt="2019-12-09T15:03:00.343" v="24" actId="14861"/>
          <ac:spMkLst>
            <pc:docMk/>
            <pc:sldMk cId="0" sldId="1707"/>
            <ac:spMk id="32" creationId="{48E4D0B0-8B35-4463-97C7-AE18809793AE}"/>
          </ac:spMkLst>
        </pc:spChg>
        <pc:spChg chg="mod">
          <ac:chgData name="keith.murphy@ucd.ie" userId="c64b533e-ced1-419e-8db4-3fd6fbd2bef1" providerId="ADAL" clId="{C4D6FBF3-3C75-4714-8C5A-F9B3015A8DD4}" dt="2019-12-10T13:48:28.206" v="761" actId="20577"/>
          <ac:spMkLst>
            <pc:docMk/>
            <pc:sldMk cId="0" sldId="1707"/>
            <ac:spMk id="34" creationId="{24C3601E-125F-44D8-9A5D-9286F351F70A}"/>
          </ac:spMkLst>
        </pc:spChg>
        <pc:spChg chg="mod">
          <ac:chgData name="keith.murphy@ucd.ie" userId="c64b533e-ced1-419e-8db4-3fd6fbd2bef1" providerId="ADAL" clId="{C4D6FBF3-3C75-4714-8C5A-F9B3015A8DD4}" dt="2019-12-10T13:48:32.273" v="765" actId="20577"/>
          <ac:spMkLst>
            <pc:docMk/>
            <pc:sldMk cId="0" sldId="1707"/>
            <ac:spMk id="44034" creationId="{10E09C40-989C-46E8-BA31-875729A16E46}"/>
          </ac:spMkLst>
        </pc:spChg>
        <pc:spChg chg="mod">
          <ac:chgData name="keith.murphy@ucd.ie" userId="c64b533e-ced1-419e-8db4-3fd6fbd2bef1" providerId="ADAL" clId="{C4D6FBF3-3C75-4714-8C5A-F9B3015A8DD4}" dt="2019-12-09T15:07:18.890" v="34" actId="1036"/>
          <ac:spMkLst>
            <pc:docMk/>
            <pc:sldMk cId="0" sldId="1707"/>
            <ac:spMk id="44036" creationId="{CFC4ADA5-4524-49F1-924E-3C740D374470}"/>
          </ac:spMkLst>
        </pc:spChg>
        <pc:spChg chg="mod">
          <ac:chgData name="keith.murphy@ucd.ie" userId="c64b533e-ced1-419e-8db4-3fd6fbd2bef1" providerId="ADAL" clId="{C4D6FBF3-3C75-4714-8C5A-F9B3015A8DD4}" dt="2019-12-09T15:08:07.743" v="54" actId="14100"/>
          <ac:spMkLst>
            <pc:docMk/>
            <pc:sldMk cId="0" sldId="1707"/>
            <ac:spMk id="44042" creationId="{745A7011-5424-4828-B9FF-4376BC5EB2EE}"/>
          </ac:spMkLst>
        </pc:spChg>
        <pc:spChg chg="mod">
          <ac:chgData name="keith.murphy@ucd.ie" userId="c64b533e-ced1-419e-8db4-3fd6fbd2bef1" providerId="ADAL" clId="{C4D6FBF3-3C75-4714-8C5A-F9B3015A8DD4}" dt="2019-12-09T15:07:18.890" v="34" actId="1036"/>
          <ac:spMkLst>
            <pc:docMk/>
            <pc:sldMk cId="0" sldId="1707"/>
            <ac:spMk id="44047" creationId="{91DEFA46-9F6D-4D95-B5BB-894FFE9CE0F9}"/>
          </ac:spMkLst>
        </pc:spChg>
        <pc:spChg chg="mod">
          <ac:chgData name="keith.murphy@ucd.ie" userId="c64b533e-ced1-419e-8db4-3fd6fbd2bef1" providerId="ADAL" clId="{C4D6FBF3-3C75-4714-8C5A-F9B3015A8DD4}" dt="2019-12-09T15:07:18.890" v="34" actId="1036"/>
          <ac:spMkLst>
            <pc:docMk/>
            <pc:sldMk cId="0" sldId="1707"/>
            <ac:spMk id="44050" creationId="{16093A5D-9439-43E9-9024-82E9A47F6A54}"/>
          </ac:spMkLst>
        </pc:spChg>
        <pc:spChg chg="mod">
          <ac:chgData name="keith.murphy@ucd.ie" userId="c64b533e-ced1-419e-8db4-3fd6fbd2bef1" providerId="ADAL" clId="{C4D6FBF3-3C75-4714-8C5A-F9B3015A8DD4}" dt="2019-12-09T15:07:18.890" v="34" actId="1036"/>
          <ac:spMkLst>
            <pc:docMk/>
            <pc:sldMk cId="0" sldId="1707"/>
            <ac:spMk id="44053" creationId="{90C15861-27CF-42B4-98B7-E0185B89317F}"/>
          </ac:spMkLst>
        </pc:spChg>
        <pc:picChg chg="mod">
          <ac:chgData name="keith.murphy@ucd.ie" userId="c64b533e-ced1-419e-8db4-3fd6fbd2bef1" providerId="ADAL" clId="{C4D6FBF3-3C75-4714-8C5A-F9B3015A8DD4}" dt="2019-12-09T15:03:17.740" v="25" actId="14861"/>
          <ac:picMkLst>
            <pc:docMk/>
            <pc:sldMk cId="0" sldId="1707"/>
            <ac:picMk id="4" creationId="{234CAC8A-9A3E-4D66-8F8D-A42448204091}"/>
          </ac:picMkLst>
        </pc:picChg>
        <pc:picChg chg="mod">
          <ac:chgData name="keith.murphy@ucd.ie" userId="c64b533e-ced1-419e-8db4-3fd6fbd2bef1" providerId="ADAL" clId="{C4D6FBF3-3C75-4714-8C5A-F9B3015A8DD4}" dt="2019-12-10T13:33:43.624" v="746" actId="1035"/>
          <ac:picMkLst>
            <pc:docMk/>
            <pc:sldMk cId="0" sldId="1707"/>
            <ac:picMk id="6" creationId="{B76EB2C1-5B01-4ABD-A3F8-9AEDF7C32268}"/>
          </ac:picMkLst>
        </pc:picChg>
      </pc:sldChg>
      <pc:sldChg chg="del">
        <pc:chgData name="keith.murphy@ucd.ie" userId="c64b533e-ced1-419e-8db4-3fd6fbd2bef1" providerId="ADAL" clId="{C4D6FBF3-3C75-4714-8C5A-F9B3015A8DD4}" dt="2019-12-09T15:16:56.038" v="242" actId="47"/>
        <pc:sldMkLst>
          <pc:docMk/>
          <pc:sldMk cId="3115448766" sldId="1708"/>
        </pc:sldMkLst>
      </pc:sldChg>
      <pc:sldChg chg="addSp delSp modSp add mod ord">
        <pc:chgData name="keith.murphy@ucd.ie" userId="c64b533e-ced1-419e-8db4-3fd6fbd2bef1" providerId="ADAL" clId="{C4D6FBF3-3C75-4714-8C5A-F9B3015A8DD4}" dt="2019-12-09T15:20:16.939" v="244"/>
        <pc:sldMkLst>
          <pc:docMk/>
          <pc:sldMk cId="2679394430" sldId="1709"/>
        </pc:sldMkLst>
        <pc:spChg chg="del">
          <ac:chgData name="keith.murphy@ucd.ie" userId="c64b533e-ced1-419e-8db4-3fd6fbd2bef1" providerId="ADAL" clId="{C4D6FBF3-3C75-4714-8C5A-F9B3015A8DD4}" dt="2019-12-09T15:11:26.679" v="172" actId="478"/>
          <ac:spMkLst>
            <pc:docMk/>
            <pc:sldMk cId="2679394430" sldId="1709"/>
            <ac:spMk id="12" creationId="{ADDAD713-6C71-46C8-AEDE-ECAFFA2F73C4}"/>
          </ac:spMkLst>
        </pc:spChg>
        <pc:spChg chg="del">
          <ac:chgData name="keith.murphy@ucd.ie" userId="c64b533e-ced1-419e-8db4-3fd6fbd2bef1" providerId="ADAL" clId="{C4D6FBF3-3C75-4714-8C5A-F9B3015A8DD4}" dt="2019-12-09T15:11:02.882" v="151" actId="478"/>
          <ac:spMkLst>
            <pc:docMk/>
            <pc:sldMk cId="2679394430" sldId="1709"/>
            <ac:spMk id="13" creationId="{461AA86A-217C-45F9-B101-B36F985D9962}"/>
          </ac:spMkLst>
        </pc:spChg>
        <pc:spChg chg="add mod">
          <ac:chgData name="keith.murphy@ucd.ie" userId="c64b533e-ced1-419e-8db4-3fd6fbd2bef1" providerId="ADAL" clId="{C4D6FBF3-3C75-4714-8C5A-F9B3015A8DD4}" dt="2019-12-09T15:15:32.538" v="229" actId="403"/>
          <ac:spMkLst>
            <pc:docMk/>
            <pc:sldMk cId="2679394430" sldId="1709"/>
            <ac:spMk id="14" creationId="{45E08F79-724A-44EB-9345-7553F15BF3EF}"/>
          </ac:spMkLst>
        </pc:spChg>
        <pc:spChg chg="add mod">
          <ac:chgData name="keith.murphy@ucd.ie" userId="c64b533e-ced1-419e-8db4-3fd6fbd2bef1" providerId="ADAL" clId="{C4D6FBF3-3C75-4714-8C5A-F9B3015A8DD4}" dt="2019-12-09T15:11:49.406" v="177" actId="1076"/>
          <ac:spMkLst>
            <pc:docMk/>
            <pc:sldMk cId="2679394430" sldId="1709"/>
            <ac:spMk id="15" creationId="{6F70536F-52CA-4EC1-8022-73060BE824F8}"/>
          </ac:spMkLst>
        </pc:spChg>
        <pc:spChg chg="mod">
          <ac:chgData name="keith.murphy@ucd.ie" userId="c64b533e-ced1-419e-8db4-3fd6fbd2bef1" providerId="ADAL" clId="{C4D6FBF3-3C75-4714-8C5A-F9B3015A8DD4}" dt="2019-12-09T15:16:25.573" v="240" actId="14861"/>
          <ac:spMkLst>
            <pc:docMk/>
            <pc:sldMk cId="2679394430" sldId="1709"/>
            <ac:spMk id="17" creationId="{B89CAF83-D119-4B79-A129-361A3666F412}"/>
          </ac:spMkLst>
        </pc:spChg>
        <pc:spChg chg="mod">
          <ac:chgData name="keith.murphy@ucd.ie" userId="c64b533e-ced1-419e-8db4-3fd6fbd2bef1" providerId="ADAL" clId="{C4D6FBF3-3C75-4714-8C5A-F9B3015A8DD4}" dt="2019-12-09T15:15:32.538" v="229" actId="403"/>
          <ac:spMkLst>
            <pc:docMk/>
            <pc:sldMk cId="2679394430" sldId="1709"/>
            <ac:spMk id="19" creationId="{849A76DE-1FFA-4C61-9793-FC991D613D30}"/>
          </ac:spMkLst>
        </pc:spChg>
        <pc:spChg chg="add del mod">
          <ac:chgData name="keith.murphy@ucd.ie" userId="c64b533e-ced1-419e-8db4-3fd6fbd2bef1" providerId="ADAL" clId="{C4D6FBF3-3C75-4714-8C5A-F9B3015A8DD4}" dt="2019-12-09T15:15:32.538" v="229" actId="403"/>
          <ac:spMkLst>
            <pc:docMk/>
            <pc:sldMk cId="2679394430" sldId="1709"/>
            <ac:spMk id="20" creationId="{10A9F929-68E1-403F-AB72-4F194A2F5CFF}"/>
          </ac:spMkLst>
        </pc:spChg>
        <pc:grpChg chg="add mod">
          <ac:chgData name="keith.murphy@ucd.ie" userId="c64b533e-ced1-419e-8db4-3fd6fbd2bef1" providerId="ADAL" clId="{C4D6FBF3-3C75-4714-8C5A-F9B3015A8DD4}" dt="2019-12-09T15:15:38.173" v="230" actId="1076"/>
          <ac:grpSpMkLst>
            <pc:docMk/>
            <pc:sldMk cId="2679394430" sldId="1709"/>
            <ac:grpSpMk id="2" creationId="{36545F3B-73DF-4D35-8E89-C6BEC57AB9E6}"/>
          </ac:grpSpMkLst>
        </pc:grpChg>
        <pc:grpChg chg="mod">
          <ac:chgData name="keith.murphy@ucd.ie" userId="c64b533e-ced1-419e-8db4-3fd6fbd2bef1" providerId="ADAL" clId="{C4D6FBF3-3C75-4714-8C5A-F9B3015A8DD4}" dt="2019-12-09T15:15:38.173" v="230" actId="1076"/>
          <ac:grpSpMkLst>
            <pc:docMk/>
            <pc:sldMk cId="2679394430" sldId="1709"/>
            <ac:grpSpMk id="16" creationId="{827623A0-3ABE-40E5-AB59-6CFF62DF4876}"/>
          </ac:grpSpMkLst>
        </pc:grpChg>
        <pc:picChg chg="mod">
          <ac:chgData name="keith.murphy@ucd.ie" userId="c64b533e-ced1-419e-8db4-3fd6fbd2bef1" providerId="ADAL" clId="{C4D6FBF3-3C75-4714-8C5A-F9B3015A8DD4}" dt="2019-12-09T15:15:02.208" v="225" actId="732"/>
          <ac:picMkLst>
            <pc:docMk/>
            <pc:sldMk cId="2679394430" sldId="1709"/>
            <ac:picMk id="18" creationId="{CD420373-8886-4D60-8306-28036881B3FD}"/>
          </ac:picMkLst>
        </pc:picChg>
        <pc:picChg chg="mod">
          <ac:chgData name="keith.murphy@ucd.ie" userId="c64b533e-ced1-419e-8db4-3fd6fbd2bef1" providerId="ADAL" clId="{C4D6FBF3-3C75-4714-8C5A-F9B3015A8DD4}" dt="2019-12-09T15:16:30.973" v="241" actId="14861"/>
          <ac:picMkLst>
            <pc:docMk/>
            <pc:sldMk cId="2679394430" sldId="1709"/>
            <ac:picMk id="18434" creationId="{9D2089C9-EDF9-4CF4-AE8C-80E7CC751A4C}"/>
          </ac:picMkLst>
        </pc:picChg>
      </pc:sldChg>
      <pc:sldChg chg="addSp delSp modSp add del mod">
        <pc:chgData name="keith.murphy@ucd.ie" userId="c64b533e-ced1-419e-8db4-3fd6fbd2bef1" providerId="ADAL" clId="{C4D6FBF3-3C75-4714-8C5A-F9B3015A8DD4}" dt="2019-12-10T11:43:41.946" v="705" actId="47"/>
        <pc:sldMkLst>
          <pc:docMk/>
          <pc:sldMk cId="2970070251" sldId="1710"/>
        </pc:sldMkLst>
        <pc:spChg chg="add mod">
          <ac:chgData name="keith.murphy@ucd.ie" userId="c64b533e-ced1-419e-8db4-3fd6fbd2bef1" providerId="ADAL" clId="{C4D6FBF3-3C75-4714-8C5A-F9B3015A8DD4}" dt="2019-12-09T15:50:36.990" v="640" actId="164"/>
          <ac:spMkLst>
            <pc:docMk/>
            <pc:sldMk cId="2970070251" sldId="1710"/>
            <ac:spMk id="6" creationId="{D4540EFB-3F2D-4186-A60A-A075F5120C02}"/>
          </ac:spMkLst>
        </pc:spChg>
        <pc:spChg chg="add mod">
          <ac:chgData name="keith.murphy@ucd.ie" userId="c64b533e-ced1-419e-8db4-3fd6fbd2bef1" providerId="ADAL" clId="{C4D6FBF3-3C75-4714-8C5A-F9B3015A8DD4}" dt="2019-12-09T15:47:57.756" v="457" actId="164"/>
          <ac:spMkLst>
            <pc:docMk/>
            <pc:sldMk cId="2970070251" sldId="1710"/>
            <ac:spMk id="9" creationId="{28114CC3-824E-4EFD-8D8D-08376148A1F4}"/>
          </ac:spMkLst>
        </pc:spChg>
        <pc:spChg chg="add mod">
          <ac:chgData name="keith.murphy@ucd.ie" userId="c64b533e-ced1-419e-8db4-3fd6fbd2bef1" providerId="ADAL" clId="{C4D6FBF3-3C75-4714-8C5A-F9B3015A8DD4}" dt="2019-12-09T15:47:46.640" v="455" actId="164"/>
          <ac:spMkLst>
            <pc:docMk/>
            <pc:sldMk cId="2970070251" sldId="1710"/>
            <ac:spMk id="10" creationId="{1F262AF3-FCB8-4BEC-B404-89D9466F58FE}"/>
          </ac:spMkLst>
        </pc:spChg>
        <pc:spChg chg="add mod">
          <ac:chgData name="keith.murphy@ucd.ie" userId="c64b533e-ced1-419e-8db4-3fd6fbd2bef1" providerId="ADAL" clId="{C4D6FBF3-3C75-4714-8C5A-F9B3015A8DD4}" dt="2019-12-09T15:47:52.356" v="456" actId="164"/>
          <ac:spMkLst>
            <pc:docMk/>
            <pc:sldMk cId="2970070251" sldId="1710"/>
            <ac:spMk id="11" creationId="{C3F0A085-1F56-4C44-9556-BBEB24D98945}"/>
          </ac:spMkLst>
        </pc:spChg>
        <pc:spChg chg="add mod">
          <ac:chgData name="keith.murphy@ucd.ie" userId="c64b533e-ced1-419e-8db4-3fd6fbd2bef1" providerId="ADAL" clId="{C4D6FBF3-3C75-4714-8C5A-F9B3015A8DD4}" dt="2019-12-09T15:47:01.739" v="450" actId="164"/>
          <ac:spMkLst>
            <pc:docMk/>
            <pc:sldMk cId="2970070251" sldId="1710"/>
            <ac:spMk id="12" creationId="{1C4C075A-EE64-46B8-BD1C-E93E144B3B42}"/>
          </ac:spMkLst>
        </pc:spChg>
        <pc:spChg chg="add del mod">
          <ac:chgData name="keith.murphy@ucd.ie" userId="c64b533e-ced1-419e-8db4-3fd6fbd2bef1" providerId="ADAL" clId="{C4D6FBF3-3C75-4714-8C5A-F9B3015A8DD4}" dt="2019-12-09T15:39:37.552" v="358" actId="478"/>
          <ac:spMkLst>
            <pc:docMk/>
            <pc:sldMk cId="2970070251" sldId="1710"/>
            <ac:spMk id="13" creationId="{99E96D54-5B70-466F-AAB7-46B796A81549}"/>
          </ac:spMkLst>
        </pc:spChg>
        <pc:spChg chg="add mod">
          <ac:chgData name="keith.murphy@ucd.ie" userId="c64b533e-ced1-419e-8db4-3fd6fbd2bef1" providerId="ADAL" clId="{C4D6FBF3-3C75-4714-8C5A-F9B3015A8DD4}" dt="2019-12-09T15:54:26.523" v="680" actId="164"/>
          <ac:spMkLst>
            <pc:docMk/>
            <pc:sldMk cId="2970070251" sldId="1710"/>
            <ac:spMk id="24" creationId="{9C4F0C90-BE87-4AF7-9384-8D4024A22D80}"/>
          </ac:spMkLst>
        </pc:spChg>
        <pc:spChg chg="add del">
          <ac:chgData name="keith.murphy@ucd.ie" userId="c64b533e-ced1-419e-8db4-3fd6fbd2bef1" providerId="ADAL" clId="{C4D6FBF3-3C75-4714-8C5A-F9B3015A8DD4}" dt="2019-12-09T15:52:43.456" v="654"/>
          <ac:spMkLst>
            <pc:docMk/>
            <pc:sldMk cId="2970070251" sldId="1710"/>
            <ac:spMk id="25" creationId="{7254188C-2746-4C6B-B12E-874699B74AAA}"/>
          </ac:spMkLst>
        </pc:spChg>
        <pc:spChg chg="mod">
          <ac:chgData name="keith.murphy@ucd.ie" userId="c64b533e-ced1-419e-8db4-3fd6fbd2bef1" providerId="ADAL" clId="{C4D6FBF3-3C75-4714-8C5A-F9B3015A8DD4}" dt="2019-12-09T15:39:56.556" v="410" actId="20577"/>
          <ac:spMkLst>
            <pc:docMk/>
            <pc:sldMk cId="2970070251" sldId="1710"/>
            <ac:spMk id="15368" creationId="{9592256B-F6C1-435F-AE69-0FA78F416581}"/>
          </ac:spMkLst>
        </pc:spChg>
        <pc:grpChg chg="add mod">
          <ac:chgData name="keith.murphy@ucd.ie" userId="c64b533e-ced1-419e-8db4-3fd6fbd2bef1" providerId="ADAL" clId="{C4D6FBF3-3C75-4714-8C5A-F9B3015A8DD4}" dt="2019-12-09T15:50:57.789" v="649" actId="1076"/>
          <ac:grpSpMkLst>
            <pc:docMk/>
            <pc:sldMk cId="2970070251" sldId="1710"/>
            <ac:grpSpMk id="2" creationId="{677B2E4F-EA4F-4FFA-BBA8-D75276E6D20C}"/>
          </ac:grpSpMkLst>
        </pc:grpChg>
        <pc:grpChg chg="add mod">
          <ac:chgData name="keith.murphy@ucd.ie" userId="c64b533e-ced1-419e-8db4-3fd6fbd2bef1" providerId="ADAL" clId="{C4D6FBF3-3C75-4714-8C5A-F9B3015A8DD4}" dt="2019-12-09T15:54:32.156" v="682" actId="1076"/>
          <ac:grpSpMkLst>
            <pc:docMk/>
            <pc:sldMk cId="2970070251" sldId="1710"/>
            <ac:grpSpMk id="3" creationId="{62D7F56F-FC96-432A-83BC-562167D80C2E}"/>
          </ac:grpSpMkLst>
        </pc:grpChg>
        <pc:grpChg chg="add del mod">
          <ac:chgData name="keith.murphy@ucd.ie" userId="c64b533e-ced1-419e-8db4-3fd6fbd2bef1" providerId="ADAL" clId="{C4D6FBF3-3C75-4714-8C5A-F9B3015A8DD4}" dt="2019-12-10T11:40:18.420" v="686" actId="478"/>
          <ac:grpSpMkLst>
            <pc:docMk/>
            <pc:sldMk cId="2970070251" sldId="1710"/>
            <ac:grpSpMk id="4" creationId="{92B3ACAE-29B7-4EAF-A6D1-1A3DFD0B0485}"/>
          </ac:grpSpMkLst>
        </pc:grpChg>
        <pc:grpChg chg="add del mod">
          <ac:chgData name="keith.murphy@ucd.ie" userId="c64b533e-ced1-419e-8db4-3fd6fbd2bef1" providerId="ADAL" clId="{C4D6FBF3-3C75-4714-8C5A-F9B3015A8DD4}" dt="2019-12-10T11:40:20.509" v="688" actId="478"/>
          <ac:grpSpMkLst>
            <pc:docMk/>
            <pc:sldMk cId="2970070251" sldId="1710"/>
            <ac:grpSpMk id="5" creationId="{E1DB7558-C937-46F1-8DA0-16912C9E7C6D}"/>
          </ac:grpSpMkLst>
        </pc:grpChg>
        <pc:grpChg chg="add del mod">
          <ac:chgData name="keith.murphy@ucd.ie" userId="c64b533e-ced1-419e-8db4-3fd6fbd2bef1" providerId="ADAL" clId="{C4D6FBF3-3C75-4714-8C5A-F9B3015A8DD4}" dt="2019-12-10T11:40:19.460" v="687" actId="478"/>
          <ac:grpSpMkLst>
            <pc:docMk/>
            <pc:sldMk cId="2970070251" sldId="1710"/>
            <ac:grpSpMk id="7" creationId="{339BE138-9C85-42FF-8DB8-483C6CA4236D}"/>
          </ac:grpSpMkLst>
        </pc:grpChg>
        <pc:grpChg chg="add del mod">
          <ac:chgData name="keith.murphy@ucd.ie" userId="c64b533e-ced1-419e-8db4-3fd6fbd2bef1" providerId="ADAL" clId="{C4D6FBF3-3C75-4714-8C5A-F9B3015A8DD4}" dt="2019-12-10T11:40:17.126" v="685" actId="478"/>
          <ac:grpSpMkLst>
            <pc:docMk/>
            <pc:sldMk cId="2970070251" sldId="1710"/>
            <ac:grpSpMk id="14" creationId="{42A8A5A5-6606-47A8-8CD0-57833994548C}"/>
          </ac:grpSpMkLst>
        </pc:grpChg>
        <pc:picChg chg="add mod modCrop">
          <ac:chgData name="keith.murphy@ucd.ie" userId="c64b533e-ced1-419e-8db4-3fd6fbd2bef1" providerId="ADAL" clId="{C4D6FBF3-3C75-4714-8C5A-F9B3015A8DD4}" dt="2019-12-10T11:41:41.728" v="696" actId="732"/>
          <ac:picMkLst>
            <pc:docMk/>
            <pc:sldMk cId="2970070251" sldId="1710"/>
            <ac:picMk id="13" creationId="{2268A530-E817-466C-8FF6-473C8B026566}"/>
          </ac:picMkLst>
        </pc:picChg>
        <pc:picChg chg="add del mod">
          <ac:chgData name="keith.murphy@ucd.ie" userId="c64b533e-ced1-419e-8db4-3fd6fbd2bef1" providerId="ADAL" clId="{C4D6FBF3-3C75-4714-8C5A-F9B3015A8DD4}" dt="2019-12-09T15:47:57.756" v="457" actId="164"/>
          <ac:picMkLst>
            <pc:docMk/>
            <pc:sldMk cId="2970070251" sldId="1710"/>
            <ac:picMk id="1026" creationId="{4D0A9F46-B7F4-42AB-8609-42D1A7693A9A}"/>
          </ac:picMkLst>
        </pc:picChg>
        <pc:picChg chg="add mod">
          <ac:chgData name="keith.murphy@ucd.ie" userId="c64b533e-ced1-419e-8db4-3fd6fbd2bef1" providerId="ADAL" clId="{C4D6FBF3-3C75-4714-8C5A-F9B3015A8DD4}" dt="2019-12-09T15:47:10.661" v="451" actId="14861"/>
          <ac:picMkLst>
            <pc:docMk/>
            <pc:sldMk cId="2970070251" sldId="1710"/>
            <ac:picMk id="1028" creationId="{A3984B4A-15B9-49DE-B565-B43041A29225}"/>
          </ac:picMkLst>
        </pc:picChg>
        <pc:picChg chg="add mod">
          <ac:chgData name="keith.murphy@ucd.ie" userId="c64b533e-ced1-419e-8db4-3fd6fbd2bef1" providerId="ADAL" clId="{C4D6FBF3-3C75-4714-8C5A-F9B3015A8DD4}" dt="2019-12-09T15:47:46.640" v="455" actId="164"/>
          <ac:picMkLst>
            <pc:docMk/>
            <pc:sldMk cId="2970070251" sldId="1710"/>
            <ac:picMk id="1030" creationId="{0BC624B7-CF9F-4623-98EB-10DE96E96756}"/>
          </ac:picMkLst>
        </pc:picChg>
        <pc:picChg chg="add mod">
          <ac:chgData name="keith.murphy@ucd.ie" userId="c64b533e-ced1-419e-8db4-3fd6fbd2bef1" providerId="ADAL" clId="{C4D6FBF3-3C75-4714-8C5A-F9B3015A8DD4}" dt="2019-12-09T15:47:52.356" v="456" actId="164"/>
          <ac:picMkLst>
            <pc:docMk/>
            <pc:sldMk cId="2970070251" sldId="1710"/>
            <ac:picMk id="1032" creationId="{7E1F59E6-B86F-4B4C-964D-9A08E5E899F3}"/>
          </ac:picMkLst>
        </pc:picChg>
        <pc:picChg chg="del">
          <ac:chgData name="keith.murphy@ucd.ie" userId="c64b533e-ced1-419e-8db4-3fd6fbd2bef1" providerId="ADAL" clId="{C4D6FBF3-3C75-4714-8C5A-F9B3015A8DD4}" dt="2019-12-09T15:32:48.590" v="274" actId="478"/>
          <ac:picMkLst>
            <pc:docMk/>
            <pc:sldMk cId="2970070251" sldId="1710"/>
            <ac:picMk id="15362" creationId="{9F829904-9A4B-4011-8CD5-806BE6A8C493}"/>
          </ac:picMkLst>
        </pc:picChg>
        <pc:picChg chg="del">
          <ac:chgData name="keith.murphy@ucd.ie" userId="c64b533e-ced1-419e-8db4-3fd6fbd2bef1" providerId="ADAL" clId="{C4D6FBF3-3C75-4714-8C5A-F9B3015A8DD4}" dt="2019-12-09T15:32:49.423" v="275" actId="478"/>
          <ac:picMkLst>
            <pc:docMk/>
            <pc:sldMk cId="2970070251" sldId="1710"/>
            <ac:picMk id="15363" creationId="{7D6D24A9-2178-44B1-A371-31A4078BDF61}"/>
          </ac:picMkLst>
        </pc:picChg>
        <pc:picChg chg="del">
          <ac:chgData name="keith.murphy@ucd.ie" userId="c64b533e-ced1-419e-8db4-3fd6fbd2bef1" providerId="ADAL" clId="{C4D6FBF3-3C75-4714-8C5A-F9B3015A8DD4}" dt="2019-12-09T15:32:50.255" v="276" actId="478"/>
          <ac:picMkLst>
            <pc:docMk/>
            <pc:sldMk cId="2970070251" sldId="1710"/>
            <ac:picMk id="15364" creationId="{6F83BC26-6BF1-450C-A163-4A957FEC0B21}"/>
          </ac:picMkLst>
        </pc:picChg>
      </pc:sldChg>
      <pc:sldChg chg="add">
        <pc:chgData name="keith.murphy@ucd.ie" userId="c64b533e-ced1-419e-8db4-3fd6fbd2bef1" providerId="ADAL" clId="{C4D6FBF3-3C75-4714-8C5A-F9B3015A8DD4}" dt="2019-12-10T11:40:13.039" v="684"/>
        <pc:sldMkLst>
          <pc:docMk/>
          <pc:sldMk cId="2348873739" sldId="1711"/>
        </pc:sldMkLst>
      </pc:sldChg>
    </pc:docChg>
  </pc:docChgLst>
  <pc:docChgLst>
    <pc:chgData name="keith.murphy@ucd.ie" userId="c64b533e-ced1-419e-8db4-3fd6fbd2bef1" providerId="ADAL" clId="{C12D50D2-B68B-48A0-B84A-D5E78866BE16}"/>
    <pc:docChg chg="undo custSel addSld delSld modSld sldOrd">
      <pc:chgData name="keith.murphy@ucd.ie" userId="c64b533e-ced1-419e-8db4-3fd6fbd2bef1" providerId="ADAL" clId="{C12D50D2-B68B-48A0-B84A-D5E78866BE16}" dt="2019-12-09T14:49:47.573" v="2199" actId="478"/>
      <pc:docMkLst>
        <pc:docMk/>
      </pc:docMkLst>
      <pc:sldChg chg="modSp mod">
        <pc:chgData name="keith.murphy@ucd.ie" userId="c64b533e-ced1-419e-8db4-3fd6fbd2bef1" providerId="ADAL" clId="{C12D50D2-B68B-48A0-B84A-D5E78866BE16}" dt="2019-12-09T11:16:17.656" v="555" actId="403"/>
        <pc:sldMkLst>
          <pc:docMk/>
          <pc:sldMk cId="0" sldId="1471"/>
        </pc:sldMkLst>
        <pc:spChg chg="mod">
          <ac:chgData name="keith.murphy@ucd.ie" userId="c64b533e-ced1-419e-8db4-3fd6fbd2bef1" providerId="ADAL" clId="{C12D50D2-B68B-48A0-B84A-D5E78866BE16}" dt="2019-12-04T14:49:29.061" v="67" actId="20577"/>
          <ac:spMkLst>
            <pc:docMk/>
            <pc:sldMk cId="0" sldId="1471"/>
            <ac:spMk id="16388" creationId="{6CEBDC60-8F3C-45CA-98A7-B1C86F4C5EEC}"/>
          </ac:spMkLst>
        </pc:spChg>
        <pc:spChg chg="mod">
          <ac:chgData name="keith.murphy@ucd.ie" userId="c64b533e-ced1-419e-8db4-3fd6fbd2bef1" providerId="ADAL" clId="{C12D50D2-B68B-48A0-B84A-D5E78866BE16}" dt="2019-12-09T11:16:17.656" v="555" actId="403"/>
          <ac:spMkLst>
            <pc:docMk/>
            <pc:sldMk cId="0" sldId="1471"/>
            <ac:spMk id="16389" creationId="{2588BE3D-2833-403F-81EA-CD6A5ED2C6BA}"/>
          </ac:spMkLst>
        </pc:spChg>
      </pc:sldChg>
      <pc:sldChg chg="add del">
        <pc:chgData name="keith.murphy@ucd.ie" userId="c64b533e-ced1-419e-8db4-3fd6fbd2bef1" providerId="ADAL" clId="{C12D50D2-B68B-48A0-B84A-D5E78866BE16}" dt="2019-12-04T14:57:41.145" v="185"/>
        <pc:sldMkLst>
          <pc:docMk/>
          <pc:sldMk cId="0" sldId="1534"/>
        </pc:sldMkLst>
      </pc:sldChg>
      <pc:sldChg chg="ord">
        <pc:chgData name="keith.murphy@ucd.ie" userId="c64b533e-ced1-419e-8db4-3fd6fbd2bef1" providerId="ADAL" clId="{C12D50D2-B68B-48A0-B84A-D5E78866BE16}" dt="2019-12-04T14:59:42.412" v="188"/>
        <pc:sldMkLst>
          <pc:docMk/>
          <pc:sldMk cId="0" sldId="1538"/>
        </pc:sldMkLst>
      </pc:sldChg>
      <pc:sldChg chg="add ord">
        <pc:chgData name="keith.murphy@ucd.ie" userId="c64b533e-ced1-419e-8db4-3fd6fbd2bef1" providerId="ADAL" clId="{C12D50D2-B68B-48A0-B84A-D5E78866BE16}" dt="2019-12-04T15:00:25.295" v="190"/>
        <pc:sldMkLst>
          <pc:docMk/>
          <pc:sldMk cId="0" sldId="1540"/>
        </pc:sldMkLst>
      </pc:sldChg>
      <pc:sldChg chg="modSp add mod">
        <pc:chgData name="keith.murphy@ucd.ie" userId="c64b533e-ced1-419e-8db4-3fd6fbd2bef1" providerId="ADAL" clId="{C12D50D2-B68B-48A0-B84A-D5E78866BE16}" dt="2019-12-09T14:37:11.839" v="2116" actId="20577"/>
        <pc:sldMkLst>
          <pc:docMk/>
          <pc:sldMk cId="0" sldId="1541"/>
        </pc:sldMkLst>
        <pc:spChg chg="mod">
          <ac:chgData name="keith.murphy@ucd.ie" userId="c64b533e-ced1-419e-8db4-3fd6fbd2bef1" providerId="ADAL" clId="{C12D50D2-B68B-48A0-B84A-D5E78866BE16}" dt="2019-12-09T12:28:59.650" v="2075" actId="20577"/>
          <ac:spMkLst>
            <pc:docMk/>
            <pc:sldMk cId="0" sldId="1541"/>
            <ac:spMk id="40970" creationId="{34B432E1-714A-4E50-BFB0-FD9295959AC1}"/>
          </ac:spMkLst>
        </pc:spChg>
        <pc:spChg chg="mod">
          <ac:chgData name="keith.murphy@ucd.ie" userId="c64b533e-ced1-419e-8db4-3fd6fbd2bef1" providerId="ADAL" clId="{C12D50D2-B68B-48A0-B84A-D5E78866BE16}" dt="2019-12-09T14:37:11.839" v="2116" actId="20577"/>
          <ac:spMkLst>
            <pc:docMk/>
            <pc:sldMk cId="0" sldId="1541"/>
            <ac:spMk id="40971" creationId="{BAC2A1DD-4B5F-459A-BC0D-1A8F12614912}"/>
          </ac:spMkLst>
        </pc:spChg>
      </pc:sldChg>
      <pc:sldChg chg="add">
        <pc:chgData name="keith.murphy@ucd.ie" userId="c64b533e-ced1-419e-8db4-3fd6fbd2bef1" providerId="ADAL" clId="{C12D50D2-B68B-48A0-B84A-D5E78866BE16}" dt="2019-12-04T14:53:30.962" v="184"/>
        <pc:sldMkLst>
          <pc:docMk/>
          <pc:sldMk cId="0" sldId="1542"/>
        </pc:sldMkLst>
      </pc:sldChg>
      <pc:sldChg chg="modSp add mod ord">
        <pc:chgData name="keith.murphy@ucd.ie" userId="c64b533e-ced1-419e-8db4-3fd6fbd2bef1" providerId="ADAL" clId="{C12D50D2-B68B-48A0-B84A-D5E78866BE16}" dt="2019-12-09T12:33:06.968" v="2083"/>
        <pc:sldMkLst>
          <pc:docMk/>
          <pc:sldMk cId="0" sldId="1544"/>
        </pc:sldMkLst>
        <pc:spChg chg="mod">
          <ac:chgData name="keith.murphy@ucd.ie" userId="c64b533e-ced1-419e-8db4-3fd6fbd2bef1" providerId="ADAL" clId="{C12D50D2-B68B-48A0-B84A-D5E78866BE16}" dt="2019-12-09T11:25:40.723" v="634" actId="20577"/>
          <ac:spMkLst>
            <pc:docMk/>
            <pc:sldMk cId="0" sldId="1544"/>
            <ac:spMk id="47113" creationId="{9FF105D7-D8F6-4295-B953-64C507AB9135}"/>
          </ac:spMkLst>
        </pc:spChg>
      </pc:sldChg>
      <pc:sldChg chg="addSp delSp modSp del mod">
        <pc:chgData name="keith.murphy@ucd.ie" userId="c64b533e-ced1-419e-8db4-3fd6fbd2bef1" providerId="ADAL" clId="{C12D50D2-B68B-48A0-B84A-D5E78866BE16}" dt="2019-12-09T11:33:38.716" v="654" actId="47"/>
        <pc:sldMkLst>
          <pc:docMk/>
          <pc:sldMk cId="0" sldId="1545"/>
        </pc:sldMkLst>
        <pc:spChg chg="add del mod">
          <ac:chgData name="keith.murphy@ucd.ie" userId="c64b533e-ced1-419e-8db4-3fd6fbd2bef1" providerId="ADAL" clId="{C12D50D2-B68B-48A0-B84A-D5E78866BE16}" dt="2019-12-04T21:58:21.620" v="445" actId="478"/>
          <ac:spMkLst>
            <pc:docMk/>
            <pc:sldMk cId="0" sldId="1545"/>
            <ac:spMk id="2" creationId="{F49193B1-01DB-4E74-B5E9-B2AB1E5013B1}"/>
          </ac:spMkLst>
        </pc:spChg>
        <pc:spChg chg="add del mod">
          <ac:chgData name="keith.murphy@ucd.ie" userId="c64b533e-ced1-419e-8db4-3fd6fbd2bef1" providerId="ADAL" clId="{C12D50D2-B68B-48A0-B84A-D5E78866BE16}" dt="2019-12-04T21:57:34.219" v="439" actId="478"/>
          <ac:spMkLst>
            <pc:docMk/>
            <pc:sldMk cId="0" sldId="1545"/>
            <ac:spMk id="4" creationId="{5D257445-E1A4-40E9-BDF9-4E037F184B1C}"/>
          </ac:spMkLst>
        </pc:spChg>
        <pc:spChg chg="del">
          <ac:chgData name="keith.murphy@ucd.ie" userId="c64b533e-ced1-419e-8db4-3fd6fbd2bef1" providerId="ADAL" clId="{C12D50D2-B68B-48A0-B84A-D5E78866BE16}" dt="2019-12-04T21:47:24.587" v="344" actId="478"/>
          <ac:spMkLst>
            <pc:docMk/>
            <pc:sldMk cId="0" sldId="1545"/>
            <ac:spMk id="53251" creationId="{920C6371-D275-4350-84E8-023A476F0D09}"/>
          </ac:spMkLst>
        </pc:spChg>
        <pc:spChg chg="del">
          <ac:chgData name="keith.murphy@ucd.ie" userId="c64b533e-ced1-419e-8db4-3fd6fbd2bef1" providerId="ADAL" clId="{C12D50D2-B68B-48A0-B84A-D5E78866BE16}" dt="2019-12-04T21:47:24.587" v="344" actId="478"/>
          <ac:spMkLst>
            <pc:docMk/>
            <pc:sldMk cId="0" sldId="1545"/>
            <ac:spMk id="53255" creationId="{01FB892E-8E9D-4D42-B6CD-45EAC1BD33C9}"/>
          </ac:spMkLst>
        </pc:spChg>
        <pc:spChg chg="mod">
          <ac:chgData name="keith.murphy@ucd.ie" userId="c64b533e-ced1-419e-8db4-3fd6fbd2bef1" providerId="ADAL" clId="{C12D50D2-B68B-48A0-B84A-D5E78866BE16}" dt="2019-12-04T21:58:38.606" v="472" actId="20577"/>
          <ac:spMkLst>
            <pc:docMk/>
            <pc:sldMk cId="0" sldId="1545"/>
            <ac:spMk id="53256" creationId="{2A38F280-6A97-4955-9AF2-4BE044202D6D}"/>
          </ac:spMkLst>
        </pc:spChg>
        <pc:picChg chg="add del mod">
          <ac:chgData name="keith.murphy@ucd.ie" userId="c64b533e-ced1-419e-8db4-3fd6fbd2bef1" providerId="ADAL" clId="{C12D50D2-B68B-48A0-B84A-D5E78866BE16}" dt="2019-12-04T21:58:19.091" v="444" actId="478"/>
          <ac:picMkLst>
            <pc:docMk/>
            <pc:sldMk cId="0" sldId="1545"/>
            <ac:picMk id="3" creationId="{B9D0A444-26BE-4D84-9032-33393A40A467}"/>
          </ac:picMkLst>
        </pc:picChg>
        <pc:picChg chg="add del mod">
          <ac:chgData name="keith.murphy@ucd.ie" userId="c64b533e-ced1-419e-8db4-3fd6fbd2bef1" providerId="ADAL" clId="{C12D50D2-B68B-48A0-B84A-D5E78866BE16}" dt="2019-12-09T11:29:31.156" v="648" actId="478"/>
          <ac:picMkLst>
            <pc:docMk/>
            <pc:sldMk cId="0" sldId="1545"/>
            <ac:picMk id="1026" creationId="{58742019-4BFB-49D4-B515-C76C93C13F7E}"/>
          </ac:picMkLst>
        </pc:picChg>
        <pc:picChg chg="add mod">
          <ac:chgData name="keith.murphy@ucd.ie" userId="c64b533e-ced1-419e-8db4-3fd6fbd2bef1" providerId="ADAL" clId="{C12D50D2-B68B-48A0-B84A-D5E78866BE16}" dt="2019-12-04T22:02:26.564" v="478" actId="1076"/>
          <ac:picMkLst>
            <pc:docMk/>
            <pc:sldMk cId="0" sldId="1545"/>
            <ac:picMk id="1028" creationId="{A42BCE6F-6BA5-4765-ACA8-B7375205F15F}"/>
          </ac:picMkLst>
        </pc:picChg>
        <pc:picChg chg="add mod">
          <ac:chgData name="keith.murphy@ucd.ie" userId="c64b533e-ced1-419e-8db4-3fd6fbd2bef1" providerId="ADAL" clId="{C12D50D2-B68B-48A0-B84A-D5E78866BE16}" dt="2019-12-09T11:29:38.130" v="649" actId="1076"/>
          <ac:picMkLst>
            <pc:docMk/>
            <pc:sldMk cId="0" sldId="1545"/>
            <ac:picMk id="1030" creationId="{D8BB9FAF-BB90-4678-8130-9B6CEF06D029}"/>
          </ac:picMkLst>
        </pc:picChg>
        <pc:picChg chg="del">
          <ac:chgData name="keith.murphy@ucd.ie" userId="c64b533e-ced1-419e-8db4-3fd6fbd2bef1" providerId="ADAL" clId="{C12D50D2-B68B-48A0-B84A-D5E78866BE16}" dt="2019-12-04T21:47:26.492" v="345" actId="478"/>
          <ac:picMkLst>
            <pc:docMk/>
            <pc:sldMk cId="0" sldId="1545"/>
            <ac:picMk id="53250" creationId="{8CC9BC08-B44D-4F74-81D9-C6E661BA623D}"/>
          </ac:picMkLst>
        </pc:picChg>
      </pc:sldChg>
      <pc:sldChg chg="add">
        <pc:chgData name="keith.murphy@ucd.ie" userId="c64b533e-ced1-419e-8db4-3fd6fbd2bef1" providerId="ADAL" clId="{C12D50D2-B68B-48A0-B84A-D5E78866BE16}" dt="2019-12-04T14:57:41.145" v="185"/>
        <pc:sldMkLst>
          <pc:docMk/>
          <pc:sldMk cId="0" sldId="1548"/>
        </pc:sldMkLst>
      </pc:sldChg>
      <pc:sldChg chg="add">
        <pc:chgData name="keith.murphy@ucd.ie" userId="c64b533e-ced1-419e-8db4-3fd6fbd2bef1" providerId="ADAL" clId="{C12D50D2-B68B-48A0-B84A-D5E78866BE16}" dt="2019-12-04T14:53:30.962" v="184"/>
        <pc:sldMkLst>
          <pc:docMk/>
          <pc:sldMk cId="0" sldId="1549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58"/>
        </pc:sldMkLst>
      </pc:sldChg>
      <pc:sldChg chg="addSp delSp modSp add del mod modAnim">
        <pc:chgData name="keith.murphy@ucd.ie" userId="c64b533e-ced1-419e-8db4-3fd6fbd2bef1" providerId="ADAL" clId="{C12D50D2-B68B-48A0-B84A-D5E78866BE16}" dt="2019-12-09T12:25:08.490" v="2057" actId="47"/>
        <pc:sldMkLst>
          <pc:docMk/>
          <pc:sldMk cId="0" sldId="1562"/>
        </pc:sldMkLst>
        <pc:spChg chg="add del mod">
          <ac:chgData name="keith.murphy@ucd.ie" userId="c64b533e-ced1-419e-8db4-3fd6fbd2bef1" providerId="ADAL" clId="{C12D50D2-B68B-48A0-B84A-D5E78866BE16}" dt="2019-12-09T11:22:23.263" v="567" actId="478"/>
          <ac:spMkLst>
            <pc:docMk/>
            <pc:sldMk cId="0" sldId="1562"/>
            <ac:spMk id="2" creationId="{C8271CC5-F7E4-4507-8985-8C69DE92EBBD}"/>
          </ac:spMkLst>
        </pc:spChg>
        <pc:spChg chg="add mod">
          <ac:chgData name="keith.murphy@ucd.ie" userId="c64b533e-ced1-419e-8db4-3fd6fbd2bef1" providerId="ADAL" clId="{C12D50D2-B68B-48A0-B84A-D5E78866BE16}" dt="2019-12-04T15:03:08.011" v="337" actId="1036"/>
          <ac:spMkLst>
            <pc:docMk/>
            <pc:sldMk cId="0" sldId="1562"/>
            <ac:spMk id="12" creationId="{ADDAD713-6C71-46C8-AEDE-ECAFFA2F73C4}"/>
          </ac:spMkLst>
        </pc:spChg>
        <pc:spChg chg="add mod">
          <ac:chgData name="keith.murphy@ucd.ie" userId="c64b533e-ced1-419e-8db4-3fd6fbd2bef1" providerId="ADAL" clId="{C12D50D2-B68B-48A0-B84A-D5E78866BE16}" dt="2019-12-04T20:40:26.186" v="341" actId="20577"/>
          <ac:spMkLst>
            <pc:docMk/>
            <pc:sldMk cId="0" sldId="1562"/>
            <ac:spMk id="13" creationId="{461AA86A-217C-45F9-B101-B36F985D9962}"/>
          </ac:spMkLst>
        </pc:spChg>
        <pc:spChg chg="add mod">
          <ac:chgData name="keith.murphy@ucd.ie" userId="c64b533e-ced1-419e-8db4-3fd6fbd2bef1" providerId="ADAL" clId="{C12D50D2-B68B-48A0-B84A-D5E78866BE16}" dt="2019-12-09T11:24:10.523" v="603" actId="20577"/>
          <ac:spMkLst>
            <pc:docMk/>
            <pc:sldMk cId="0" sldId="1562"/>
            <ac:spMk id="14" creationId="{1FD897A4-B437-46DA-89F5-EAF13E58DDB3}"/>
          </ac:spMkLst>
        </pc:spChg>
        <pc:spChg chg="add del mod">
          <ac:chgData name="keith.murphy@ucd.ie" userId="c64b533e-ced1-419e-8db4-3fd6fbd2bef1" providerId="ADAL" clId="{C12D50D2-B68B-48A0-B84A-D5E78866BE16}" dt="2019-12-09T11:21:48.586" v="562" actId="478"/>
          <ac:spMkLst>
            <pc:docMk/>
            <pc:sldMk cId="0" sldId="1562"/>
            <ac:spMk id="15" creationId="{9E3C60AA-9B6F-4C42-A115-C74060B5D069}"/>
          </ac:spMkLst>
        </pc:spChg>
        <pc:spChg chg="del">
          <ac:chgData name="keith.murphy@ucd.ie" userId="c64b533e-ced1-419e-8db4-3fd6fbd2bef1" providerId="ADAL" clId="{C12D50D2-B68B-48A0-B84A-D5E78866BE16}" dt="2019-12-04T15:00:43.215" v="192" actId="478"/>
          <ac:spMkLst>
            <pc:docMk/>
            <pc:sldMk cId="0" sldId="1562"/>
            <ac:spMk id="38914" creationId="{D5DD3993-CCA7-4DA8-8B4F-F6E0697D1DED}"/>
          </ac:spMkLst>
        </pc:spChg>
        <pc:spChg chg="mod">
          <ac:chgData name="keith.murphy@ucd.ie" userId="c64b533e-ced1-419e-8db4-3fd6fbd2bef1" providerId="ADAL" clId="{C12D50D2-B68B-48A0-B84A-D5E78866BE16}" dt="2019-12-04T22:09:39.755" v="535" actId="1076"/>
          <ac:spMkLst>
            <pc:docMk/>
            <pc:sldMk cId="0" sldId="1562"/>
            <ac:spMk id="38919" creationId="{3481F8B6-0D61-4D8F-8720-200D8E4A2683}"/>
          </ac:spMkLst>
        </pc:spChg>
        <pc:spChg chg="del">
          <ac:chgData name="keith.murphy@ucd.ie" userId="c64b533e-ced1-419e-8db4-3fd6fbd2bef1" providerId="ADAL" clId="{C12D50D2-B68B-48A0-B84A-D5E78866BE16}" dt="2019-12-04T15:00:43.215" v="192" actId="478"/>
          <ac:spMkLst>
            <pc:docMk/>
            <pc:sldMk cId="0" sldId="1562"/>
            <ac:spMk id="481285" creationId="{19663C87-6E70-4D94-9FED-0EAC18EBE0FD}"/>
          </ac:spMkLst>
        </pc:spChg>
        <pc:grpChg chg="del">
          <ac:chgData name="keith.murphy@ucd.ie" userId="c64b533e-ced1-419e-8db4-3fd6fbd2bef1" providerId="ADAL" clId="{C12D50D2-B68B-48A0-B84A-D5E78866BE16}" dt="2019-12-04T15:00:43.215" v="192" actId="478"/>
          <ac:grpSpMkLst>
            <pc:docMk/>
            <pc:sldMk cId="0" sldId="1562"/>
            <ac:grpSpMk id="2" creationId="{4168169B-B2BA-4838-B9E4-5C3D7ABD3BDA}"/>
          </ac:grpSpMkLst>
        </pc:grpChg>
        <pc:grpChg chg="add mod">
          <ac:chgData name="keith.murphy@ucd.ie" userId="c64b533e-ced1-419e-8db4-3fd6fbd2bef1" providerId="ADAL" clId="{C12D50D2-B68B-48A0-B84A-D5E78866BE16}" dt="2019-12-09T11:24:22.042" v="633" actId="1036"/>
          <ac:grpSpMkLst>
            <pc:docMk/>
            <pc:sldMk cId="0" sldId="1562"/>
            <ac:grpSpMk id="16" creationId="{827623A0-3ABE-40E5-AB59-6CFF62DF4876}"/>
          </ac:grpSpMkLst>
        </pc:grpChg>
        <pc:picChg chg="add del mod">
          <ac:chgData name="keith.murphy@ucd.ie" userId="c64b533e-ced1-419e-8db4-3fd6fbd2bef1" providerId="ADAL" clId="{C12D50D2-B68B-48A0-B84A-D5E78866BE16}" dt="2019-12-09T11:21:44.901" v="561" actId="478"/>
          <ac:picMkLst>
            <pc:docMk/>
            <pc:sldMk cId="0" sldId="1562"/>
            <ac:picMk id="21" creationId="{80EEF09C-FAE7-4626-A48A-A1BB6BBFE1BC}"/>
          </ac:picMkLst>
        </pc:picChg>
        <pc:picChg chg="add del">
          <ac:chgData name="keith.murphy@ucd.ie" userId="c64b533e-ced1-419e-8db4-3fd6fbd2bef1" providerId="ADAL" clId="{C12D50D2-B68B-48A0-B84A-D5E78866BE16}" dt="2019-12-09T11:22:05.639" v="566" actId="478"/>
          <ac:picMkLst>
            <pc:docMk/>
            <pc:sldMk cId="0" sldId="1562"/>
            <ac:picMk id="22" creationId="{B26008E1-B608-4856-940E-6D392DA61537}"/>
          </ac:picMkLst>
        </pc:picChg>
        <pc:picChg chg="add mod">
          <ac:chgData name="keith.murphy@ucd.ie" userId="c64b533e-ced1-419e-8db4-3fd6fbd2bef1" providerId="ADAL" clId="{C12D50D2-B68B-48A0-B84A-D5E78866BE16}" dt="2019-12-09T11:48:40.940" v="1184" actId="1582"/>
          <ac:picMkLst>
            <pc:docMk/>
            <pc:sldMk cId="0" sldId="1562"/>
            <ac:picMk id="18434" creationId="{9D2089C9-EDF9-4CF4-AE8C-80E7CC751A4C}"/>
          </ac:picMkLst>
        </pc:picChg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63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65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66"/>
        </pc:sldMkLst>
      </pc:sldChg>
      <pc:sldChg chg="add del">
        <pc:chgData name="keith.murphy@ucd.ie" userId="c64b533e-ced1-419e-8db4-3fd6fbd2bef1" providerId="ADAL" clId="{C12D50D2-B68B-48A0-B84A-D5E78866BE16}" dt="2019-12-04T20:40:59.176" v="342" actId="47"/>
        <pc:sldMkLst>
          <pc:docMk/>
          <pc:sldMk cId="0" sldId="1567"/>
        </pc:sldMkLst>
      </pc:sldChg>
      <pc:sldChg chg="modSp add mod ord">
        <pc:chgData name="keith.murphy@ucd.ie" userId="c64b533e-ced1-419e-8db4-3fd6fbd2bef1" providerId="ADAL" clId="{C12D50D2-B68B-48A0-B84A-D5E78866BE16}" dt="2019-12-09T11:48:09.862" v="1182"/>
        <pc:sldMkLst>
          <pc:docMk/>
          <pc:sldMk cId="0" sldId="1569"/>
        </pc:sldMkLst>
        <pc:spChg chg="mod">
          <ac:chgData name="keith.murphy@ucd.ie" userId="c64b533e-ced1-419e-8db4-3fd6fbd2bef1" providerId="ADAL" clId="{C12D50D2-B68B-48A0-B84A-D5E78866BE16}" dt="2019-12-09T11:26:15.890" v="640" actId="20577"/>
          <ac:spMkLst>
            <pc:docMk/>
            <pc:sldMk cId="0" sldId="1569"/>
            <ac:spMk id="49155" creationId="{80D3095D-EEA2-40F0-9716-5872C54FCEC3}"/>
          </ac:spMkLst>
        </pc:spChg>
      </pc:sldChg>
      <pc:sldChg chg="delSp modSp mod ord modAnim">
        <pc:chgData name="keith.murphy@ucd.ie" userId="c64b533e-ced1-419e-8db4-3fd6fbd2bef1" providerId="ADAL" clId="{C12D50D2-B68B-48A0-B84A-D5E78866BE16}" dt="2019-12-09T14:32:31.389" v="2088"/>
        <pc:sldMkLst>
          <pc:docMk/>
          <pc:sldMk cId="0" sldId="1570"/>
        </pc:sldMkLst>
        <pc:spChg chg="mod topLvl">
          <ac:chgData name="keith.murphy@ucd.ie" userId="c64b533e-ced1-419e-8db4-3fd6fbd2bef1" providerId="ADAL" clId="{C12D50D2-B68B-48A0-B84A-D5E78866BE16}" dt="2019-12-09T11:52:50.539" v="1207" actId="165"/>
          <ac:spMkLst>
            <pc:docMk/>
            <pc:sldMk cId="0" sldId="1570"/>
            <ac:spMk id="11" creationId="{7E34A692-84FD-44F4-880E-DE6539BAF913}"/>
          </ac:spMkLst>
        </pc:spChg>
        <pc:spChg chg="mod topLvl">
          <ac:chgData name="keith.murphy@ucd.ie" userId="c64b533e-ced1-419e-8db4-3fd6fbd2bef1" providerId="ADAL" clId="{C12D50D2-B68B-48A0-B84A-D5E78866BE16}" dt="2019-12-09T11:52:50.539" v="1207" actId="165"/>
          <ac:spMkLst>
            <pc:docMk/>
            <pc:sldMk cId="0" sldId="1570"/>
            <ac:spMk id="12" creationId="{DF16C048-4FE5-4E0E-B8A7-7D00A7860F62}"/>
          </ac:spMkLst>
        </pc:spChg>
        <pc:spChg chg="mod topLvl">
          <ac:chgData name="keith.murphy@ucd.ie" userId="c64b533e-ced1-419e-8db4-3fd6fbd2bef1" providerId="ADAL" clId="{C12D50D2-B68B-48A0-B84A-D5E78866BE16}" dt="2019-12-09T11:52:50.539" v="1207" actId="165"/>
          <ac:spMkLst>
            <pc:docMk/>
            <pc:sldMk cId="0" sldId="1570"/>
            <ac:spMk id="13" creationId="{8FD084CF-0A93-4AC3-8191-F9B4744929F2}"/>
          </ac:spMkLst>
        </pc:spChg>
        <pc:spChg chg="mod topLvl">
          <ac:chgData name="keith.murphy@ucd.ie" userId="c64b533e-ced1-419e-8db4-3fd6fbd2bef1" providerId="ADAL" clId="{C12D50D2-B68B-48A0-B84A-D5E78866BE16}" dt="2019-12-09T11:53:09.673" v="1208" actId="165"/>
          <ac:spMkLst>
            <pc:docMk/>
            <pc:sldMk cId="0" sldId="1570"/>
            <ac:spMk id="14" creationId="{D7B1B60A-1C1F-4DB6-A40C-D43F8E951100}"/>
          </ac:spMkLst>
        </pc:spChg>
        <pc:spChg chg="mod topLvl">
          <ac:chgData name="keith.murphy@ucd.ie" userId="c64b533e-ced1-419e-8db4-3fd6fbd2bef1" providerId="ADAL" clId="{C12D50D2-B68B-48A0-B84A-D5E78866BE16}" dt="2019-12-09T11:52:50.539" v="1207" actId="165"/>
          <ac:spMkLst>
            <pc:docMk/>
            <pc:sldMk cId="0" sldId="1570"/>
            <ac:spMk id="15" creationId="{B99AC780-9BED-4E1B-B8DC-414A3F33E543}"/>
          </ac:spMkLst>
        </pc:spChg>
        <pc:spChg chg="mod topLvl">
          <ac:chgData name="keith.murphy@ucd.ie" userId="c64b533e-ced1-419e-8db4-3fd6fbd2bef1" providerId="ADAL" clId="{C12D50D2-B68B-48A0-B84A-D5E78866BE16}" dt="2019-12-09T11:53:09.673" v="1208" actId="165"/>
          <ac:spMkLst>
            <pc:docMk/>
            <pc:sldMk cId="0" sldId="1570"/>
            <ac:spMk id="17" creationId="{B517646C-1C9A-4FCC-893F-ADCC9204E963}"/>
          </ac:spMkLst>
        </pc:spChg>
        <pc:spChg chg="mod">
          <ac:chgData name="keith.murphy@ucd.ie" userId="c64b533e-ced1-419e-8db4-3fd6fbd2bef1" providerId="ADAL" clId="{C12D50D2-B68B-48A0-B84A-D5E78866BE16}" dt="2019-12-09T11:17:31.350" v="556" actId="20577"/>
          <ac:spMkLst>
            <pc:docMk/>
            <pc:sldMk cId="0" sldId="1570"/>
            <ac:spMk id="38918" creationId="{D3B044A8-A901-4DCB-AF8F-F07EB310289B}"/>
          </ac:spMkLst>
        </pc:spChg>
        <pc:grpChg chg="del">
          <ac:chgData name="keith.murphy@ucd.ie" userId="c64b533e-ced1-419e-8db4-3fd6fbd2bef1" providerId="ADAL" clId="{C12D50D2-B68B-48A0-B84A-D5E78866BE16}" dt="2019-12-09T11:52:50.539" v="1207" actId="165"/>
          <ac:grpSpMkLst>
            <pc:docMk/>
            <pc:sldMk cId="0" sldId="1570"/>
            <ac:grpSpMk id="38919" creationId="{302B39C9-5036-4951-AD90-15CC52901A76}"/>
          </ac:grpSpMkLst>
        </pc:grpChg>
        <pc:grpChg chg="del mod topLvl">
          <ac:chgData name="keith.murphy@ucd.ie" userId="c64b533e-ced1-419e-8db4-3fd6fbd2bef1" providerId="ADAL" clId="{C12D50D2-B68B-48A0-B84A-D5E78866BE16}" dt="2019-12-09T11:53:09.673" v="1208" actId="165"/>
          <ac:grpSpMkLst>
            <pc:docMk/>
            <pc:sldMk cId="0" sldId="1570"/>
            <ac:grpSpMk id="38932" creationId="{BD2B5154-F304-431E-85D9-7FD17DBF7C0C}"/>
          </ac:grpSpMkLst>
        </pc:grpChg>
        <pc:grpChg chg="del mod topLvl">
          <ac:chgData name="keith.murphy@ucd.ie" userId="c64b533e-ced1-419e-8db4-3fd6fbd2bef1" providerId="ADAL" clId="{C12D50D2-B68B-48A0-B84A-D5E78866BE16}" dt="2019-12-09T11:53:09.673" v="1208" actId="165"/>
          <ac:grpSpMkLst>
            <pc:docMk/>
            <pc:sldMk cId="0" sldId="1570"/>
            <ac:grpSpMk id="38934" creationId="{1BDEF57A-C738-4004-9B72-3931747F15BD}"/>
          </ac:grpSpMkLst>
        </pc:grpChg>
        <pc:picChg chg="mod topLvl">
          <ac:chgData name="keith.murphy@ucd.ie" userId="c64b533e-ced1-419e-8db4-3fd6fbd2bef1" providerId="ADAL" clId="{C12D50D2-B68B-48A0-B84A-D5E78866BE16}" dt="2019-12-09T11:52:50.539" v="1207" actId="165"/>
          <ac:picMkLst>
            <pc:docMk/>
            <pc:sldMk cId="0" sldId="1570"/>
            <ac:picMk id="38926" creationId="{123E8ED7-EC81-4EF0-8893-01D68D9DF4A9}"/>
          </ac:picMkLst>
        </pc:picChg>
        <pc:picChg chg="mod topLvl">
          <ac:chgData name="keith.murphy@ucd.ie" userId="c64b533e-ced1-419e-8db4-3fd6fbd2bef1" providerId="ADAL" clId="{C12D50D2-B68B-48A0-B84A-D5E78866BE16}" dt="2019-12-09T11:52:50.539" v="1207" actId="165"/>
          <ac:picMkLst>
            <pc:docMk/>
            <pc:sldMk cId="0" sldId="1570"/>
            <ac:picMk id="38927" creationId="{26E347D2-1256-4A3E-AD1B-DCA0BDBEFC99}"/>
          </ac:picMkLst>
        </pc:picChg>
        <pc:picChg chg="mod topLvl">
          <ac:chgData name="keith.murphy@ucd.ie" userId="c64b533e-ced1-419e-8db4-3fd6fbd2bef1" providerId="ADAL" clId="{C12D50D2-B68B-48A0-B84A-D5E78866BE16}" dt="2019-12-09T11:52:50.539" v="1207" actId="165"/>
          <ac:picMkLst>
            <pc:docMk/>
            <pc:sldMk cId="0" sldId="1570"/>
            <ac:picMk id="38928" creationId="{61BA81C9-B166-4A96-A20A-F08595FE64BD}"/>
          </ac:picMkLst>
        </pc:picChg>
        <pc:picChg chg="mod topLvl">
          <ac:chgData name="keith.murphy@ucd.ie" userId="c64b533e-ced1-419e-8db4-3fd6fbd2bef1" providerId="ADAL" clId="{C12D50D2-B68B-48A0-B84A-D5E78866BE16}" dt="2019-12-09T11:52:50.539" v="1207" actId="165"/>
          <ac:picMkLst>
            <pc:docMk/>
            <pc:sldMk cId="0" sldId="1570"/>
            <ac:picMk id="38929" creationId="{CB7C84A3-79DC-4DF3-9582-F21E91485CF0}"/>
          </ac:picMkLst>
        </pc:picChg>
        <pc:picChg chg="mod topLvl">
          <ac:chgData name="keith.murphy@ucd.ie" userId="c64b533e-ced1-419e-8db4-3fd6fbd2bef1" providerId="ADAL" clId="{C12D50D2-B68B-48A0-B84A-D5E78866BE16}" dt="2019-12-09T11:53:09.673" v="1208" actId="165"/>
          <ac:picMkLst>
            <pc:docMk/>
            <pc:sldMk cId="0" sldId="1570"/>
            <ac:picMk id="38936" creationId="{32373DCB-E5F4-44B6-8ECA-BA264AA21A52}"/>
          </ac:picMkLst>
        </pc:picChg>
        <pc:picChg chg="mod topLvl">
          <ac:chgData name="keith.murphy@ucd.ie" userId="c64b533e-ced1-419e-8db4-3fd6fbd2bef1" providerId="ADAL" clId="{C12D50D2-B68B-48A0-B84A-D5E78866BE16}" dt="2019-12-09T11:53:09.673" v="1208" actId="165"/>
          <ac:picMkLst>
            <pc:docMk/>
            <pc:sldMk cId="0" sldId="1570"/>
            <ac:picMk id="38938" creationId="{AEDB7128-3CBA-4DA1-B66F-3B5863B7EC80}"/>
          </ac:picMkLst>
        </pc:picChg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71"/>
        </pc:sldMkLst>
      </pc:sldChg>
      <pc:sldChg chg="del">
        <pc:chgData name="keith.murphy@ucd.ie" userId="c64b533e-ced1-419e-8db4-3fd6fbd2bef1" providerId="ADAL" clId="{C12D50D2-B68B-48A0-B84A-D5E78866BE16}" dt="2019-12-04T14:51:38.925" v="155" actId="47"/>
        <pc:sldMkLst>
          <pc:docMk/>
          <pc:sldMk cId="0" sldId="1572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81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82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83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84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85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3825200797" sldId="1586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89"/>
        </pc:sldMkLst>
      </pc:sldChg>
      <pc:sldChg chg="del">
        <pc:chgData name="keith.murphy@ucd.ie" userId="c64b533e-ced1-419e-8db4-3fd6fbd2bef1" providerId="ADAL" clId="{C12D50D2-B68B-48A0-B84A-D5E78866BE16}" dt="2019-12-04T14:51:20.720" v="152" actId="47"/>
        <pc:sldMkLst>
          <pc:docMk/>
          <pc:sldMk cId="0" sldId="1590"/>
        </pc:sldMkLst>
      </pc:sldChg>
      <pc:sldChg chg="addSp delSp modSp mod modAnim">
        <pc:chgData name="keith.murphy@ucd.ie" userId="c64b533e-ced1-419e-8db4-3fd6fbd2bef1" providerId="ADAL" clId="{C12D50D2-B68B-48A0-B84A-D5E78866BE16}" dt="2019-12-09T14:35:56.590" v="2115" actId="164"/>
        <pc:sldMkLst>
          <pc:docMk/>
          <pc:sldMk cId="3364003314" sldId="1591"/>
        </pc:sldMkLst>
        <pc:spChg chg="mod topLvl">
          <ac:chgData name="keith.murphy@ucd.ie" userId="c64b533e-ced1-419e-8db4-3fd6fbd2bef1" providerId="ADAL" clId="{C12D50D2-B68B-48A0-B84A-D5E78866BE16}" dt="2019-12-09T14:35:56.590" v="2115" actId="164"/>
          <ac:spMkLst>
            <pc:docMk/>
            <pc:sldMk cId="3364003314" sldId="1591"/>
            <ac:spMk id="3" creationId="{42C513B2-B6BC-45E6-A793-73F05ACC4D96}"/>
          </ac:spMkLst>
        </pc:spChg>
        <pc:spChg chg="del">
          <ac:chgData name="keith.murphy@ucd.ie" userId="c64b533e-ced1-419e-8db4-3fd6fbd2bef1" providerId="ADAL" clId="{C12D50D2-B68B-48A0-B84A-D5E78866BE16}" dt="2019-12-09T11:19:57.556" v="559" actId="478"/>
          <ac:spMkLst>
            <pc:docMk/>
            <pc:sldMk cId="3364003314" sldId="1591"/>
            <ac:spMk id="10" creationId="{7171C2C5-56B2-4910-B8D9-01B9F4CB5CFD}"/>
          </ac:spMkLst>
        </pc:spChg>
        <pc:spChg chg="mod">
          <ac:chgData name="keith.murphy@ucd.ie" userId="c64b533e-ced1-419e-8db4-3fd6fbd2bef1" providerId="ADAL" clId="{C12D50D2-B68B-48A0-B84A-D5E78866BE16}" dt="2019-12-09T14:35:14.306" v="2110" actId="1035"/>
          <ac:spMkLst>
            <pc:docMk/>
            <pc:sldMk cId="3364003314" sldId="1591"/>
            <ac:spMk id="20" creationId="{016671CC-E623-4BE9-BD80-71A7AD037778}"/>
          </ac:spMkLst>
        </pc:spChg>
        <pc:spChg chg="mod topLvl">
          <ac:chgData name="keith.murphy@ucd.ie" userId="c64b533e-ced1-419e-8db4-3fd6fbd2bef1" providerId="ADAL" clId="{C12D50D2-B68B-48A0-B84A-D5E78866BE16}" dt="2019-12-09T14:35:56.590" v="2115" actId="164"/>
          <ac:spMkLst>
            <pc:docMk/>
            <pc:sldMk cId="3364003314" sldId="1591"/>
            <ac:spMk id="22" creationId="{703043B8-2442-4C66-BFFB-ED58B71027DE}"/>
          </ac:spMkLst>
        </pc:spChg>
        <pc:spChg chg="mod topLvl">
          <ac:chgData name="keith.murphy@ucd.ie" userId="c64b533e-ced1-419e-8db4-3fd6fbd2bef1" providerId="ADAL" clId="{C12D50D2-B68B-48A0-B84A-D5E78866BE16}" dt="2019-12-09T14:35:56.590" v="2115" actId="164"/>
          <ac:spMkLst>
            <pc:docMk/>
            <pc:sldMk cId="3364003314" sldId="1591"/>
            <ac:spMk id="23" creationId="{3859FB12-3154-47AA-A168-63C87E8145E9}"/>
          </ac:spMkLst>
        </pc:spChg>
        <pc:spChg chg="mod topLvl">
          <ac:chgData name="keith.murphy@ucd.ie" userId="c64b533e-ced1-419e-8db4-3fd6fbd2bef1" providerId="ADAL" clId="{C12D50D2-B68B-48A0-B84A-D5E78866BE16}" dt="2019-12-09T14:35:56.590" v="2115" actId="164"/>
          <ac:spMkLst>
            <pc:docMk/>
            <pc:sldMk cId="3364003314" sldId="1591"/>
            <ac:spMk id="24" creationId="{EF6176A8-56BE-4AD1-B79D-233A0A96308D}"/>
          </ac:spMkLst>
        </pc:spChg>
        <pc:grpChg chg="add mod">
          <ac:chgData name="keith.murphy@ucd.ie" userId="c64b533e-ced1-419e-8db4-3fd6fbd2bef1" providerId="ADAL" clId="{C12D50D2-B68B-48A0-B84A-D5E78866BE16}" dt="2019-12-09T14:35:56.590" v="2115" actId="164"/>
          <ac:grpSpMkLst>
            <pc:docMk/>
            <pc:sldMk cId="3364003314" sldId="1591"/>
            <ac:grpSpMk id="2" creationId="{D6AD9031-44AB-409B-BC43-59A910655A9C}"/>
          </ac:grpSpMkLst>
        </pc:grpChg>
        <pc:grpChg chg="mod topLvl">
          <ac:chgData name="keith.murphy@ucd.ie" userId="c64b533e-ced1-419e-8db4-3fd6fbd2bef1" providerId="ADAL" clId="{C12D50D2-B68B-48A0-B84A-D5E78866BE16}" dt="2019-12-09T14:35:56.590" v="2115" actId="164"/>
          <ac:grpSpMkLst>
            <pc:docMk/>
            <pc:sldMk cId="3364003314" sldId="1591"/>
            <ac:grpSpMk id="4" creationId="{52CFE933-2BB4-481F-9297-D891A12A6C7C}"/>
          </ac:grpSpMkLst>
        </pc:grpChg>
        <pc:grpChg chg="mod topLvl">
          <ac:chgData name="keith.murphy@ucd.ie" userId="c64b533e-ced1-419e-8db4-3fd6fbd2bef1" providerId="ADAL" clId="{C12D50D2-B68B-48A0-B84A-D5E78866BE16}" dt="2019-12-09T14:35:56.590" v="2115" actId="164"/>
          <ac:grpSpMkLst>
            <pc:docMk/>
            <pc:sldMk cId="3364003314" sldId="1591"/>
            <ac:grpSpMk id="5" creationId="{6A1FC535-1884-4814-9A99-30FDF3CD6E27}"/>
          </ac:grpSpMkLst>
        </pc:grpChg>
        <pc:grpChg chg="add del mod topLvl">
          <ac:chgData name="keith.murphy@ucd.ie" userId="c64b533e-ced1-419e-8db4-3fd6fbd2bef1" providerId="ADAL" clId="{C12D50D2-B68B-48A0-B84A-D5E78866BE16}" dt="2019-12-09T14:35:56.590" v="2115" actId="164"/>
          <ac:grpSpMkLst>
            <pc:docMk/>
            <pc:sldMk cId="3364003314" sldId="1591"/>
            <ac:grpSpMk id="6" creationId="{17CE450A-3D93-4949-A6DF-E1A94F402EC2}"/>
          </ac:grpSpMkLst>
        </pc:grpChg>
        <pc:grpChg chg="del mod">
          <ac:chgData name="keith.murphy@ucd.ie" userId="c64b533e-ced1-419e-8db4-3fd6fbd2bef1" providerId="ADAL" clId="{C12D50D2-B68B-48A0-B84A-D5E78866BE16}" dt="2019-12-09T14:35:26.606" v="2111" actId="165"/>
          <ac:grpSpMkLst>
            <pc:docMk/>
            <pc:sldMk cId="3364003314" sldId="1591"/>
            <ac:grpSpMk id="7" creationId="{84CFB1F0-D51D-4FCF-B420-5011E6830F6C}"/>
          </ac:grpSpMkLst>
        </pc:grpChg>
        <pc:picChg chg="mod">
          <ac:chgData name="keith.murphy@ucd.ie" userId="c64b533e-ced1-419e-8db4-3fd6fbd2bef1" providerId="ADAL" clId="{C12D50D2-B68B-48A0-B84A-D5E78866BE16}" dt="2019-12-09T14:34:58.713" v="2102" actId="688"/>
          <ac:picMkLst>
            <pc:docMk/>
            <pc:sldMk cId="3364003314" sldId="1591"/>
            <ac:picMk id="1030" creationId="{7780D2B5-7592-4260-B120-DCBE4DD1BC4B}"/>
          </ac:picMkLst>
        </pc:picChg>
      </pc:sldChg>
      <pc:sldChg chg="modSp add del mod">
        <pc:chgData name="keith.murphy@ucd.ie" userId="c64b533e-ced1-419e-8db4-3fd6fbd2bef1" providerId="ADAL" clId="{C12D50D2-B68B-48A0-B84A-D5E78866BE16}" dt="2019-12-09T12:29:30.877" v="2080" actId="47"/>
        <pc:sldMkLst>
          <pc:docMk/>
          <pc:sldMk cId="2970337501" sldId="1592"/>
        </pc:sldMkLst>
        <pc:spChg chg="mod">
          <ac:chgData name="keith.murphy@ucd.ie" userId="c64b533e-ced1-419e-8db4-3fd6fbd2bef1" providerId="ADAL" clId="{C12D50D2-B68B-48A0-B84A-D5E78866BE16}" dt="2019-12-09T12:28:49.273" v="2066" actId="20577"/>
          <ac:spMkLst>
            <pc:docMk/>
            <pc:sldMk cId="2970337501" sldId="1592"/>
            <ac:spMk id="38922" creationId="{002E522B-6556-44F0-8859-7A78982AAC85}"/>
          </ac:spMkLst>
        </pc:spChg>
        <pc:spChg chg="mod">
          <ac:chgData name="keith.murphy@ucd.ie" userId="c64b533e-ced1-419e-8db4-3fd6fbd2bef1" providerId="ADAL" clId="{C12D50D2-B68B-48A0-B84A-D5E78866BE16}" dt="2019-12-09T12:29:14.018" v="2079" actId="20577"/>
          <ac:spMkLst>
            <pc:docMk/>
            <pc:sldMk cId="2970337501" sldId="1592"/>
            <ac:spMk id="38923" creationId="{DDC9590E-576C-405C-B7D7-797F3DE1496F}"/>
          </ac:spMkLst>
        </pc:spChg>
      </pc:sldChg>
      <pc:sldChg chg="delSp add">
        <pc:chgData name="keith.murphy@ucd.ie" userId="c64b533e-ced1-419e-8db4-3fd6fbd2bef1" providerId="ADAL" clId="{C12D50D2-B68B-48A0-B84A-D5E78866BE16}" dt="2019-12-09T12:32:56.801" v="2081" actId="478"/>
        <pc:sldMkLst>
          <pc:docMk/>
          <pc:sldMk cId="1899859890" sldId="1593"/>
        </pc:sldMkLst>
        <pc:spChg chg="del">
          <ac:chgData name="keith.murphy@ucd.ie" userId="c64b533e-ced1-419e-8db4-3fd6fbd2bef1" providerId="ADAL" clId="{C12D50D2-B68B-48A0-B84A-D5E78866BE16}" dt="2019-12-09T12:32:56.801" v="2081" actId="478"/>
          <ac:spMkLst>
            <pc:docMk/>
            <pc:sldMk cId="1899859890" sldId="1593"/>
            <ac:spMk id="53251" creationId="{920C6371-D275-4350-84E8-023A476F0D09}"/>
          </ac:spMkLst>
        </pc:spChg>
      </pc:sldChg>
      <pc:sldChg chg="modSp add mod">
        <pc:chgData name="keith.murphy@ucd.ie" userId="c64b533e-ced1-419e-8db4-3fd6fbd2bef1" providerId="ADAL" clId="{C12D50D2-B68B-48A0-B84A-D5E78866BE16}" dt="2019-12-09T11:27:38.743" v="642" actId="20577"/>
        <pc:sldMkLst>
          <pc:docMk/>
          <pc:sldMk cId="454273918" sldId="1594"/>
        </pc:sldMkLst>
        <pc:spChg chg="mod">
          <ac:chgData name="keith.murphy@ucd.ie" userId="c64b533e-ced1-419e-8db4-3fd6fbd2bef1" providerId="ADAL" clId="{C12D50D2-B68B-48A0-B84A-D5E78866BE16}" dt="2019-12-09T11:27:38.743" v="642" actId="20577"/>
          <ac:spMkLst>
            <pc:docMk/>
            <pc:sldMk cId="454273918" sldId="1594"/>
            <ac:spMk id="53256" creationId="{2A38F280-6A97-4955-9AF2-4BE044202D6D}"/>
          </ac:spMkLst>
        </pc:spChg>
      </pc:sldChg>
      <pc:sldChg chg="addSp delSp modSp add mod ord">
        <pc:chgData name="keith.murphy@ucd.ie" userId="c64b533e-ced1-419e-8db4-3fd6fbd2bef1" providerId="ADAL" clId="{C12D50D2-B68B-48A0-B84A-D5E78866BE16}" dt="2019-12-09T12:40:26.956" v="2087" actId="20577"/>
        <pc:sldMkLst>
          <pc:docMk/>
          <pc:sldMk cId="3872907626" sldId="1595"/>
        </pc:sldMkLst>
        <pc:spChg chg="add del">
          <ac:chgData name="keith.murphy@ucd.ie" userId="c64b533e-ced1-419e-8db4-3fd6fbd2bef1" providerId="ADAL" clId="{C12D50D2-B68B-48A0-B84A-D5E78866BE16}" dt="2019-12-04T22:05:24.343" v="483" actId="478"/>
          <ac:spMkLst>
            <pc:docMk/>
            <pc:sldMk cId="3872907626" sldId="1595"/>
            <ac:spMk id="2" creationId="{43F32DE8-FE94-49D4-AA21-A730A6374C12}"/>
          </ac:spMkLst>
        </pc:spChg>
        <pc:spChg chg="add del">
          <ac:chgData name="keith.murphy@ucd.ie" userId="c64b533e-ced1-419e-8db4-3fd6fbd2bef1" providerId="ADAL" clId="{C12D50D2-B68B-48A0-B84A-D5E78866BE16}" dt="2019-12-04T22:05:50.041" v="487"/>
          <ac:spMkLst>
            <pc:docMk/>
            <pc:sldMk cId="3872907626" sldId="1595"/>
            <ac:spMk id="3" creationId="{8CD13067-C5FF-46D6-9006-3207951CEC49}"/>
          </ac:spMkLst>
        </pc:spChg>
        <pc:spChg chg="mod">
          <ac:chgData name="keith.murphy@ucd.ie" userId="c64b533e-ced1-419e-8db4-3fd6fbd2bef1" providerId="ADAL" clId="{C12D50D2-B68B-48A0-B84A-D5E78866BE16}" dt="2019-12-09T12:40:26.956" v="2087" actId="20577"/>
          <ac:spMkLst>
            <pc:docMk/>
            <pc:sldMk cId="3872907626" sldId="1595"/>
            <ac:spMk id="53256" creationId="{2A38F280-6A97-4955-9AF2-4BE044202D6D}"/>
          </ac:spMkLst>
        </pc:spChg>
        <pc:picChg chg="add mod">
          <ac:chgData name="keith.murphy@ucd.ie" userId="c64b533e-ced1-419e-8db4-3fd6fbd2bef1" providerId="ADAL" clId="{C12D50D2-B68B-48A0-B84A-D5E78866BE16}" dt="2019-12-09T11:33:17.456" v="653" actId="1076"/>
          <ac:picMkLst>
            <pc:docMk/>
            <pc:sldMk cId="3872907626" sldId="1595"/>
            <ac:picMk id="4" creationId="{AAC85036-315A-4B54-9A3D-9F663D2E970E}"/>
          </ac:picMkLst>
        </pc:picChg>
      </pc:sldChg>
      <pc:sldChg chg="addSp delSp modSp add mod">
        <pc:chgData name="keith.murphy@ucd.ie" userId="c64b533e-ced1-419e-8db4-3fd6fbd2bef1" providerId="ADAL" clId="{C12D50D2-B68B-48A0-B84A-D5E78866BE16}" dt="2019-12-09T12:16:39.672" v="1993" actId="14100"/>
        <pc:sldMkLst>
          <pc:docMk/>
          <pc:sldMk cId="3599841340" sldId="1596"/>
        </pc:sldMkLst>
        <pc:spChg chg="add mod">
          <ac:chgData name="keith.murphy@ucd.ie" userId="c64b533e-ced1-419e-8db4-3fd6fbd2bef1" providerId="ADAL" clId="{C12D50D2-B68B-48A0-B84A-D5E78866BE16}" dt="2019-12-09T12:15:38.685" v="1960" actId="20577"/>
          <ac:spMkLst>
            <pc:docMk/>
            <pc:sldMk cId="3599841340" sldId="1596"/>
            <ac:spMk id="2" creationId="{B0E738C1-EC92-42C0-8DBE-61A703EF481D}"/>
          </ac:spMkLst>
        </pc:spChg>
        <pc:spChg chg="add mod">
          <ac:chgData name="keith.murphy@ucd.ie" userId="c64b533e-ced1-419e-8db4-3fd6fbd2bef1" providerId="ADAL" clId="{C12D50D2-B68B-48A0-B84A-D5E78866BE16}" dt="2019-12-09T12:16:39.672" v="1993" actId="14100"/>
          <ac:spMkLst>
            <pc:docMk/>
            <pc:sldMk cId="3599841340" sldId="1596"/>
            <ac:spMk id="11" creationId="{17DF67AA-EF26-4592-8466-35C827775DDC}"/>
          </ac:spMkLst>
        </pc:spChg>
        <pc:spChg chg="add del mod">
          <ac:chgData name="keith.murphy@ucd.ie" userId="c64b533e-ced1-419e-8db4-3fd6fbd2bef1" providerId="ADAL" clId="{C12D50D2-B68B-48A0-B84A-D5E78866BE16}" dt="2019-12-09T11:40:47.956" v="1055" actId="478"/>
          <ac:spMkLst>
            <pc:docMk/>
            <pc:sldMk cId="3599841340" sldId="1596"/>
            <ac:spMk id="12" creationId="{8C095E1A-4CBF-42AE-AD47-967270F75454}"/>
          </ac:spMkLst>
        </pc:spChg>
        <pc:spChg chg="add mod">
          <ac:chgData name="keith.murphy@ucd.ie" userId="c64b533e-ced1-419e-8db4-3fd6fbd2bef1" providerId="ADAL" clId="{C12D50D2-B68B-48A0-B84A-D5E78866BE16}" dt="2019-12-09T12:12:56.723" v="1821" actId="1076"/>
          <ac:spMkLst>
            <pc:docMk/>
            <pc:sldMk cId="3599841340" sldId="1596"/>
            <ac:spMk id="14" creationId="{C38A6FCD-80C8-42F3-9AB5-7D230D8E1AEC}"/>
          </ac:spMkLst>
        </pc:spChg>
        <pc:spChg chg="mod">
          <ac:chgData name="keith.murphy@ucd.ie" userId="c64b533e-ced1-419e-8db4-3fd6fbd2bef1" providerId="ADAL" clId="{C12D50D2-B68B-48A0-B84A-D5E78866BE16}" dt="2019-12-09T11:45:04.036" v="1156" actId="14100"/>
          <ac:spMkLst>
            <pc:docMk/>
            <pc:sldMk cId="3599841340" sldId="1596"/>
            <ac:spMk id="53256" creationId="{2A38F280-6A97-4955-9AF2-4BE044202D6D}"/>
          </ac:spMkLst>
        </pc:spChg>
        <pc:picChg chg="del">
          <ac:chgData name="keith.murphy@ucd.ie" userId="c64b533e-ced1-419e-8db4-3fd6fbd2bef1" providerId="ADAL" clId="{C12D50D2-B68B-48A0-B84A-D5E78866BE16}" dt="2019-12-04T22:06:18.644" v="492" actId="478"/>
          <ac:picMkLst>
            <pc:docMk/>
            <pc:sldMk cId="3599841340" sldId="1596"/>
            <ac:picMk id="4" creationId="{AAC85036-315A-4B54-9A3D-9F663D2E970E}"/>
          </ac:picMkLst>
        </pc:picChg>
        <pc:picChg chg="add del mod">
          <ac:chgData name="keith.murphy@ucd.ie" userId="c64b533e-ced1-419e-8db4-3fd6fbd2bef1" providerId="ADAL" clId="{C12D50D2-B68B-48A0-B84A-D5E78866BE16}" dt="2019-12-09T11:40:55.219" v="1057" actId="478"/>
          <ac:picMkLst>
            <pc:docMk/>
            <pc:sldMk cId="3599841340" sldId="1596"/>
            <ac:picMk id="23554" creationId="{25D71DFC-2764-4719-A5E1-FEE5C0627269}"/>
          </ac:picMkLst>
        </pc:picChg>
        <pc:picChg chg="add del mod">
          <ac:chgData name="keith.murphy@ucd.ie" userId="c64b533e-ced1-419e-8db4-3fd6fbd2bef1" providerId="ADAL" clId="{C12D50D2-B68B-48A0-B84A-D5E78866BE16}" dt="2019-12-09T11:34:40.452" v="661" actId="478"/>
          <ac:picMkLst>
            <pc:docMk/>
            <pc:sldMk cId="3599841340" sldId="1596"/>
            <ac:picMk id="23556" creationId="{EC6DDD38-794C-4F27-87EC-83EA60E91E87}"/>
          </ac:picMkLst>
        </pc:picChg>
        <pc:picChg chg="add mod">
          <ac:chgData name="keith.murphy@ucd.ie" userId="c64b533e-ced1-419e-8db4-3fd6fbd2bef1" providerId="ADAL" clId="{C12D50D2-B68B-48A0-B84A-D5E78866BE16}" dt="2019-12-09T12:12:51.323" v="1820" actId="1036"/>
          <ac:picMkLst>
            <pc:docMk/>
            <pc:sldMk cId="3599841340" sldId="1596"/>
            <ac:picMk id="23558" creationId="{471B0FC6-2CD7-425C-B970-95702C379563}"/>
          </ac:picMkLst>
        </pc:picChg>
        <pc:picChg chg="add del mod">
          <ac:chgData name="keith.murphy@ucd.ie" userId="c64b533e-ced1-419e-8db4-3fd6fbd2bef1" providerId="ADAL" clId="{C12D50D2-B68B-48A0-B84A-D5E78866BE16}" dt="2019-12-09T11:33:57.823" v="657" actId="478"/>
          <ac:picMkLst>
            <pc:docMk/>
            <pc:sldMk cId="3599841340" sldId="1596"/>
            <ac:picMk id="23560" creationId="{5AF5D02F-6A1C-4452-A874-106ACD88F489}"/>
          </ac:picMkLst>
        </pc:picChg>
        <pc:cxnChg chg="add">
          <ac:chgData name="keith.murphy@ucd.ie" userId="c64b533e-ced1-419e-8db4-3fd6fbd2bef1" providerId="ADAL" clId="{C12D50D2-B68B-48A0-B84A-D5E78866BE16}" dt="2019-12-09T11:42:31.873" v="1074"/>
          <ac:cxnSpMkLst>
            <pc:docMk/>
            <pc:sldMk cId="3599841340" sldId="1596"/>
            <ac:cxnSpMk id="13" creationId="{62F4B65F-1CE1-48DD-AD49-7233B7D640F0}"/>
          </ac:cxnSpMkLst>
        </pc:cxnChg>
        <pc:cxnChg chg="del mod">
          <ac:chgData name="keith.murphy@ucd.ie" userId="c64b533e-ced1-419e-8db4-3fd6fbd2bef1" providerId="ADAL" clId="{C12D50D2-B68B-48A0-B84A-D5E78866BE16}" dt="2019-12-09T11:42:23.777" v="1073" actId="478"/>
          <ac:cxnSpMkLst>
            <pc:docMk/>
            <pc:sldMk cId="3599841340" sldId="1596"/>
            <ac:cxnSpMk id="53253" creationId="{F5FAF931-278D-42C3-8A27-C5A6D89B1F92}"/>
          </ac:cxnSpMkLst>
        </pc:cxnChg>
      </pc:sldChg>
      <pc:sldChg chg="add ord">
        <pc:chgData name="keith.murphy@ucd.ie" userId="c64b533e-ced1-419e-8db4-3fd6fbd2bef1" providerId="ADAL" clId="{C12D50D2-B68B-48A0-B84A-D5E78866BE16}" dt="2019-12-09T11:28:04.139" v="645"/>
        <pc:sldMkLst>
          <pc:docMk/>
          <pc:sldMk cId="1405285527" sldId="1597"/>
        </pc:sldMkLst>
      </pc:sldChg>
      <pc:sldChg chg="add ord">
        <pc:chgData name="keith.murphy@ucd.ie" userId="c64b533e-ced1-419e-8db4-3fd6fbd2bef1" providerId="ADAL" clId="{C12D50D2-B68B-48A0-B84A-D5E78866BE16}" dt="2019-12-09T11:28:04.139" v="645"/>
        <pc:sldMkLst>
          <pc:docMk/>
          <pc:sldMk cId="1557523887" sldId="1598"/>
        </pc:sldMkLst>
      </pc:sldChg>
      <pc:sldChg chg="addSp delSp modSp add del mod ord">
        <pc:chgData name="keith.murphy@ucd.ie" userId="c64b533e-ced1-419e-8db4-3fd6fbd2bef1" providerId="ADAL" clId="{C12D50D2-B68B-48A0-B84A-D5E78866BE16}" dt="2019-12-09T12:08:19.839" v="1759" actId="47"/>
        <pc:sldMkLst>
          <pc:docMk/>
          <pc:sldMk cId="598648254" sldId="1599"/>
        </pc:sldMkLst>
        <pc:spChg chg="add del mod">
          <ac:chgData name="keith.murphy@ucd.ie" userId="c64b533e-ced1-419e-8db4-3fd6fbd2bef1" providerId="ADAL" clId="{C12D50D2-B68B-48A0-B84A-D5E78866BE16}" dt="2019-12-09T11:54:29.693" v="1219" actId="478"/>
          <ac:spMkLst>
            <pc:docMk/>
            <pc:sldMk cId="598648254" sldId="1599"/>
            <ac:spMk id="2" creationId="{ADE0FCE0-DACA-48C2-81CD-E96C17D952C2}"/>
          </ac:spMkLst>
        </pc:spChg>
        <pc:spChg chg="add mod">
          <ac:chgData name="keith.murphy@ucd.ie" userId="c64b533e-ced1-419e-8db4-3fd6fbd2bef1" providerId="ADAL" clId="{C12D50D2-B68B-48A0-B84A-D5E78866BE16}" dt="2019-12-09T11:54:11.756" v="1217" actId="1076"/>
          <ac:spMkLst>
            <pc:docMk/>
            <pc:sldMk cId="598648254" sldId="1599"/>
            <ac:spMk id="8" creationId="{0E6070B7-E7EB-43E7-B6DE-7F54F673783C}"/>
          </ac:spMkLst>
        </pc:spChg>
        <pc:spChg chg="add mod">
          <ac:chgData name="keith.murphy@ucd.ie" userId="c64b533e-ced1-419e-8db4-3fd6fbd2bef1" providerId="ADAL" clId="{C12D50D2-B68B-48A0-B84A-D5E78866BE16}" dt="2019-12-09T11:54:11.756" v="1217" actId="1076"/>
          <ac:spMkLst>
            <pc:docMk/>
            <pc:sldMk cId="598648254" sldId="1599"/>
            <ac:spMk id="9" creationId="{ABA6082F-0489-43C0-800B-93BE1B0C7E01}"/>
          </ac:spMkLst>
        </pc:spChg>
        <pc:spChg chg="add mod">
          <ac:chgData name="keith.murphy@ucd.ie" userId="c64b533e-ced1-419e-8db4-3fd6fbd2bef1" providerId="ADAL" clId="{C12D50D2-B68B-48A0-B84A-D5E78866BE16}" dt="2019-12-09T11:54:11.756" v="1217" actId="1076"/>
          <ac:spMkLst>
            <pc:docMk/>
            <pc:sldMk cId="598648254" sldId="1599"/>
            <ac:spMk id="10" creationId="{EBEC8B20-8378-45E4-8015-34298C990472}"/>
          </ac:spMkLst>
        </pc:spChg>
        <pc:spChg chg="add mod">
          <ac:chgData name="keith.murphy@ucd.ie" userId="c64b533e-ced1-419e-8db4-3fd6fbd2bef1" providerId="ADAL" clId="{C12D50D2-B68B-48A0-B84A-D5E78866BE16}" dt="2019-12-09T11:54:11.756" v="1217" actId="1076"/>
          <ac:spMkLst>
            <pc:docMk/>
            <pc:sldMk cId="598648254" sldId="1599"/>
            <ac:spMk id="11" creationId="{856119F9-353E-4FE0-AEAD-049FB895DCF1}"/>
          </ac:spMkLst>
        </pc:spChg>
        <pc:spChg chg="add mod">
          <ac:chgData name="keith.murphy@ucd.ie" userId="c64b533e-ced1-419e-8db4-3fd6fbd2bef1" providerId="ADAL" clId="{C12D50D2-B68B-48A0-B84A-D5E78866BE16}" dt="2019-12-09T11:54:11.756" v="1217" actId="1076"/>
          <ac:spMkLst>
            <pc:docMk/>
            <pc:sldMk cId="598648254" sldId="1599"/>
            <ac:spMk id="12" creationId="{7DB84DCA-494B-4619-9142-0119BC71A1DA}"/>
          </ac:spMkLst>
        </pc:spChg>
        <pc:spChg chg="add mod">
          <ac:chgData name="keith.murphy@ucd.ie" userId="c64b533e-ced1-419e-8db4-3fd6fbd2bef1" providerId="ADAL" clId="{C12D50D2-B68B-48A0-B84A-D5E78866BE16}" dt="2019-12-09T11:54:11.756" v="1217" actId="1076"/>
          <ac:spMkLst>
            <pc:docMk/>
            <pc:sldMk cId="598648254" sldId="1599"/>
            <ac:spMk id="13" creationId="{2A54DA6B-B573-4707-9AF2-D44599A9420F}"/>
          </ac:spMkLst>
        </pc:spChg>
        <pc:spChg chg="mod">
          <ac:chgData name="keith.murphy@ucd.ie" userId="c64b533e-ced1-419e-8db4-3fd6fbd2bef1" providerId="ADAL" clId="{C12D50D2-B68B-48A0-B84A-D5E78866BE16}" dt="2019-12-09T11:51:25.639" v="1206" actId="20577"/>
          <ac:spMkLst>
            <pc:docMk/>
            <pc:sldMk cId="598648254" sldId="1599"/>
            <ac:spMk id="53256" creationId="{2A38F280-6A97-4955-9AF2-4BE044202D6D}"/>
          </ac:spMkLst>
        </pc:spChg>
        <pc:picChg chg="del">
          <ac:chgData name="keith.murphy@ucd.ie" userId="c64b533e-ced1-419e-8db4-3fd6fbd2bef1" providerId="ADAL" clId="{C12D50D2-B68B-48A0-B84A-D5E78866BE16}" dt="2019-12-09T11:51:10.543" v="1188" actId="478"/>
          <ac:picMkLst>
            <pc:docMk/>
            <pc:sldMk cId="598648254" sldId="1599"/>
            <ac:picMk id="4" creationId="{AAC85036-315A-4B54-9A3D-9F663D2E970E}"/>
          </ac:picMkLst>
        </pc:picChg>
      </pc:sldChg>
      <pc:sldChg chg="delSp modSp add del mod ord">
        <pc:chgData name="keith.murphy@ucd.ie" userId="c64b533e-ced1-419e-8db4-3fd6fbd2bef1" providerId="ADAL" clId="{C12D50D2-B68B-48A0-B84A-D5E78866BE16}" dt="2019-12-09T11:47:43.923" v="1177" actId="47"/>
        <pc:sldMkLst>
          <pc:docMk/>
          <pc:sldMk cId="3241955296" sldId="1599"/>
        </pc:sldMkLst>
        <pc:picChg chg="del">
          <ac:chgData name="keith.murphy@ucd.ie" userId="c64b533e-ced1-419e-8db4-3fd6fbd2bef1" providerId="ADAL" clId="{C12D50D2-B68B-48A0-B84A-D5E78866BE16}" dt="2019-12-09T11:47:40.289" v="1176" actId="478"/>
          <ac:picMkLst>
            <pc:docMk/>
            <pc:sldMk cId="3241955296" sldId="1599"/>
            <ac:picMk id="23554" creationId="{25D71DFC-2764-4719-A5E1-FEE5C0627269}"/>
          </ac:picMkLst>
        </pc:picChg>
        <pc:picChg chg="del">
          <ac:chgData name="keith.murphy@ucd.ie" userId="c64b533e-ced1-419e-8db4-3fd6fbd2bef1" providerId="ADAL" clId="{C12D50D2-B68B-48A0-B84A-D5E78866BE16}" dt="2019-12-09T11:47:37.056" v="1175" actId="478"/>
          <ac:picMkLst>
            <pc:docMk/>
            <pc:sldMk cId="3241955296" sldId="1599"/>
            <ac:picMk id="23556" creationId="{EC6DDD38-794C-4F27-87EC-83EA60E91E87}"/>
          </ac:picMkLst>
        </pc:picChg>
        <pc:picChg chg="del">
          <ac:chgData name="keith.murphy@ucd.ie" userId="c64b533e-ced1-419e-8db4-3fd6fbd2bef1" providerId="ADAL" clId="{C12D50D2-B68B-48A0-B84A-D5E78866BE16}" dt="2019-12-09T11:47:35.636" v="1174" actId="478"/>
          <ac:picMkLst>
            <pc:docMk/>
            <pc:sldMk cId="3241955296" sldId="1599"/>
            <ac:picMk id="23560" creationId="{5AF5D02F-6A1C-4452-A874-106ACD88F489}"/>
          </ac:picMkLst>
        </pc:picChg>
        <pc:cxnChg chg="del mod">
          <ac:chgData name="keith.murphy@ucd.ie" userId="c64b533e-ced1-419e-8db4-3fd6fbd2bef1" providerId="ADAL" clId="{C12D50D2-B68B-48A0-B84A-D5E78866BE16}" dt="2019-12-09T11:47:33.240" v="1173" actId="478"/>
          <ac:cxnSpMkLst>
            <pc:docMk/>
            <pc:sldMk cId="3241955296" sldId="1599"/>
            <ac:cxnSpMk id="53253" creationId="{F5FAF931-278D-42C3-8A27-C5A6D89B1F92}"/>
          </ac:cxnSpMkLst>
        </pc:cxnChg>
      </pc:sldChg>
      <pc:sldChg chg="delSp modSp add del mod">
        <pc:chgData name="keith.murphy@ucd.ie" userId="c64b533e-ced1-419e-8db4-3fd6fbd2bef1" providerId="ADAL" clId="{C12D50D2-B68B-48A0-B84A-D5E78866BE16}" dt="2019-12-09T11:47:45.090" v="1178" actId="47"/>
        <pc:sldMkLst>
          <pc:docMk/>
          <pc:sldMk cId="3447549381" sldId="1600"/>
        </pc:sldMkLst>
        <pc:picChg chg="del">
          <ac:chgData name="keith.murphy@ucd.ie" userId="c64b533e-ced1-419e-8db4-3fd6fbd2bef1" providerId="ADAL" clId="{C12D50D2-B68B-48A0-B84A-D5E78866BE16}" dt="2019-12-09T11:45:34.989" v="1163" actId="478"/>
          <ac:picMkLst>
            <pc:docMk/>
            <pc:sldMk cId="3447549381" sldId="1600"/>
            <ac:picMk id="23554" creationId="{25D71DFC-2764-4719-A5E1-FEE5C0627269}"/>
          </ac:picMkLst>
        </pc:picChg>
        <pc:picChg chg="del mod">
          <ac:chgData name="keith.murphy@ucd.ie" userId="c64b533e-ced1-419e-8db4-3fd6fbd2bef1" providerId="ADAL" clId="{C12D50D2-B68B-48A0-B84A-D5E78866BE16}" dt="2019-12-09T11:46:31.761" v="1166" actId="478"/>
          <ac:picMkLst>
            <pc:docMk/>
            <pc:sldMk cId="3447549381" sldId="1600"/>
            <ac:picMk id="23556" creationId="{EC6DDD38-794C-4F27-87EC-83EA60E91E87}"/>
          </ac:picMkLst>
        </pc:picChg>
        <pc:picChg chg="del">
          <ac:chgData name="keith.murphy@ucd.ie" userId="c64b533e-ced1-419e-8db4-3fd6fbd2bef1" providerId="ADAL" clId="{C12D50D2-B68B-48A0-B84A-D5E78866BE16}" dt="2019-12-09T11:45:33.996" v="1162" actId="478"/>
          <ac:picMkLst>
            <pc:docMk/>
            <pc:sldMk cId="3447549381" sldId="1600"/>
            <ac:picMk id="23558" creationId="{471B0FC6-2CD7-425C-B970-95702C379563}"/>
          </ac:picMkLst>
        </pc:picChg>
        <pc:picChg chg="del mod">
          <ac:chgData name="keith.murphy@ucd.ie" userId="c64b533e-ced1-419e-8db4-3fd6fbd2bef1" providerId="ADAL" clId="{C12D50D2-B68B-48A0-B84A-D5E78866BE16}" dt="2019-12-09T11:47:21.865" v="1170" actId="478"/>
          <ac:picMkLst>
            <pc:docMk/>
            <pc:sldMk cId="3447549381" sldId="1600"/>
            <ac:picMk id="23560" creationId="{5AF5D02F-6A1C-4452-A874-106ACD88F489}"/>
          </ac:picMkLst>
        </pc:picChg>
        <pc:cxnChg chg="del">
          <ac:chgData name="keith.murphy@ucd.ie" userId="c64b533e-ced1-419e-8db4-3fd6fbd2bef1" providerId="ADAL" clId="{C12D50D2-B68B-48A0-B84A-D5E78866BE16}" dt="2019-12-09T11:47:25.356" v="1171" actId="478"/>
          <ac:cxnSpMkLst>
            <pc:docMk/>
            <pc:sldMk cId="3447549381" sldId="1600"/>
            <ac:cxnSpMk id="53253" creationId="{F5FAF931-278D-42C3-8A27-C5A6D89B1F92}"/>
          </ac:cxnSpMkLst>
        </pc:cxnChg>
      </pc:sldChg>
      <pc:sldChg chg="addSp delSp modSp add mod">
        <pc:chgData name="keith.murphy@ucd.ie" userId="c64b533e-ced1-419e-8db4-3fd6fbd2bef1" providerId="ADAL" clId="{C12D50D2-B68B-48A0-B84A-D5E78866BE16}" dt="2019-12-09T14:49:47.573" v="2199" actId="478"/>
        <pc:sldMkLst>
          <pc:docMk/>
          <pc:sldMk cId="0" sldId="1707"/>
        </pc:sldMkLst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2" creationId="{13CD3866-773C-47AD-909F-2A137C5A70E6}"/>
          </ac:spMkLst>
        </pc:spChg>
        <pc:spChg chg="add del">
          <ac:chgData name="keith.murphy@ucd.ie" userId="c64b533e-ced1-419e-8db4-3fd6fbd2bef1" providerId="ADAL" clId="{C12D50D2-B68B-48A0-B84A-D5E78866BE16}" dt="2019-12-09T14:43:52.956" v="2120"/>
          <ac:spMkLst>
            <pc:docMk/>
            <pc:sldMk cId="0" sldId="1707"/>
            <ac:spMk id="3" creationId="{9E5EA4A3-E093-490F-B8F9-66E328F5AF98}"/>
          </ac:spMkLst>
        </pc:spChg>
        <pc:spChg chg="add del">
          <ac:chgData name="keith.murphy@ucd.ie" userId="c64b533e-ced1-419e-8db4-3fd6fbd2bef1" providerId="ADAL" clId="{C12D50D2-B68B-48A0-B84A-D5E78866BE16}" dt="2019-12-09T14:44:34.223" v="2129"/>
          <ac:spMkLst>
            <pc:docMk/>
            <pc:sldMk cId="0" sldId="1707"/>
            <ac:spMk id="5" creationId="{4FFFBCE3-A3BA-48F0-9BAA-8E25D7F8E183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26" creationId="{0AC67A7E-9D25-46D6-B8FC-AE80D45F0AC3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27" creationId="{3D4F235F-B1EF-431C-BD69-708BA48D3F63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28" creationId="{46B91DC4-3945-4D81-ADD7-0257B59756FD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29" creationId="{EBBC7284-94E1-4898-A59E-DCDE6E1BE84F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30" creationId="{3181A7F8-0ED7-4CB6-9733-FB3D1AA01DE9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31" creationId="{F3038A05-AFF3-43AB-A3A8-FC6796B47C0D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32" creationId="{48E4D0B0-8B35-4463-97C7-AE18809793AE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34" creationId="{24C3601E-125F-44D8-9A5D-9286F351F70A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35" creationId="{133230F5-66C7-4AAC-8C64-752E3FE6B4AA}"/>
          </ac:spMkLst>
        </pc:spChg>
        <pc:spChg chg="add 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36" creationId="{4E4D36D3-3338-47DC-B57A-80ED2B696518}"/>
          </ac:spMkLst>
        </pc:spChg>
        <pc:spChg chg="del">
          <ac:chgData name="keith.murphy@ucd.ie" userId="c64b533e-ced1-419e-8db4-3fd6fbd2bef1" providerId="ADAL" clId="{C12D50D2-B68B-48A0-B84A-D5E78866BE16}" dt="2019-12-09T14:49:47.573" v="2199" actId="478"/>
          <ac:spMkLst>
            <pc:docMk/>
            <pc:sldMk cId="0" sldId="1707"/>
            <ac:spMk id="31768" creationId="{83459F59-0281-4338-9290-5AA403827FE0}"/>
          </ac:spMkLst>
        </pc:spChg>
        <pc:spChg chg="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44034" creationId="{10E09C40-989C-46E8-BA31-875729A16E46}"/>
          </ac:spMkLst>
        </pc:spChg>
        <pc:spChg chg="del">
          <ac:chgData name="keith.murphy@ucd.ie" userId="c64b533e-ced1-419e-8db4-3fd6fbd2bef1" providerId="ADAL" clId="{C12D50D2-B68B-48A0-B84A-D5E78866BE16}" dt="2019-12-09T11:55:31.222" v="1221" actId="478"/>
          <ac:spMkLst>
            <pc:docMk/>
            <pc:sldMk cId="0" sldId="1707"/>
            <ac:spMk id="44035" creationId="{754BF3B3-2081-4135-97DB-5BFAD1762D3F}"/>
          </ac:spMkLst>
        </pc:spChg>
        <pc:spChg chg="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44036" creationId="{CFC4ADA5-4524-49F1-924E-3C740D374470}"/>
          </ac:spMkLst>
        </pc:spChg>
        <pc:spChg chg="del">
          <ac:chgData name="keith.murphy@ucd.ie" userId="c64b533e-ced1-419e-8db4-3fd6fbd2bef1" providerId="ADAL" clId="{C12D50D2-B68B-48A0-B84A-D5E78866BE16}" dt="2019-12-09T11:55:31.222" v="1221" actId="478"/>
          <ac:spMkLst>
            <pc:docMk/>
            <pc:sldMk cId="0" sldId="1707"/>
            <ac:spMk id="44039" creationId="{332F98BC-7B4A-41BB-9E15-691B994F4EBB}"/>
          </ac:spMkLst>
        </pc:spChg>
        <pc:spChg chg="mod">
          <ac:chgData name="keith.murphy@ucd.ie" userId="c64b533e-ced1-419e-8db4-3fd6fbd2bef1" providerId="ADAL" clId="{C12D50D2-B68B-48A0-B84A-D5E78866BE16}" dt="2019-12-09T12:06:22.956" v="1746" actId="20577"/>
          <ac:spMkLst>
            <pc:docMk/>
            <pc:sldMk cId="0" sldId="1707"/>
            <ac:spMk id="44042" creationId="{745A7011-5424-4828-B9FF-4376BC5EB2EE}"/>
          </ac:spMkLst>
        </pc:spChg>
        <pc:spChg chg="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44047" creationId="{91DEFA46-9F6D-4D95-B5BB-894FFE9CE0F9}"/>
          </ac:spMkLst>
        </pc:spChg>
        <pc:spChg chg="del">
          <ac:chgData name="keith.murphy@ucd.ie" userId="c64b533e-ced1-419e-8db4-3fd6fbd2bef1" providerId="ADAL" clId="{C12D50D2-B68B-48A0-B84A-D5E78866BE16}" dt="2019-12-09T11:55:31.222" v="1221" actId="478"/>
          <ac:spMkLst>
            <pc:docMk/>
            <pc:sldMk cId="0" sldId="1707"/>
            <ac:spMk id="44048" creationId="{F2B4566F-CFB5-4550-ADD5-E2CDF9B498F7}"/>
          </ac:spMkLst>
        </pc:spChg>
        <pc:spChg chg="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44050" creationId="{16093A5D-9439-43E9-9024-82E9A47F6A54}"/>
          </ac:spMkLst>
        </pc:spChg>
        <pc:spChg chg="del">
          <ac:chgData name="keith.murphy@ucd.ie" userId="c64b533e-ced1-419e-8db4-3fd6fbd2bef1" providerId="ADAL" clId="{C12D50D2-B68B-48A0-B84A-D5E78866BE16}" dt="2019-12-09T11:55:36.631" v="1222" actId="478"/>
          <ac:spMkLst>
            <pc:docMk/>
            <pc:sldMk cId="0" sldId="1707"/>
            <ac:spMk id="44051" creationId="{5CB307FC-DEBB-4990-A351-15DC1AE51E05}"/>
          </ac:spMkLst>
        </pc:spChg>
        <pc:spChg chg="mod">
          <ac:chgData name="keith.murphy@ucd.ie" userId="c64b533e-ced1-419e-8db4-3fd6fbd2bef1" providerId="ADAL" clId="{C12D50D2-B68B-48A0-B84A-D5E78866BE16}" dt="2019-12-09T14:49:14.823" v="2198" actId="1036"/>
          <ac:spMkLst>
            <pc:docMk/>
            <pc:sldMk cId="0" sldId="1707"/>
            <ac:spMk id="44053" creationId="{90C15861-27CF-42B4-98B7-E0185B89317F}"/>
          </ac:spMkLst>
        </pc:spChg>
        <pc:grpChg chg="del">
          <ac:chgData name="keith.murphy@ucd.ie" userId="c64b533e-ced1-419e-8db4-3fd6fbd2bef1" providerId="ADAL" clId="{C12D50D2-B68B-48A0-B84A-D5E78866BE16}" dt="2019-12-09T11:55:31.222" v="1221" actId="478"/>
          <ac:grpSpMkLst>
            <pc:docMk/>
            <pc:sldMk cId="0" sldId="1707"/>
            <ac:grpSpMk id="44052" creationId="{F55640D0-032D-46AC-8AE1-C9E8CE1290D2}"/>
          </ac:grpSpMkLst>
        </pc:grpChg>
        <pc:picChg chg="add mod modCrop">
          <ac:chgData name="keith.murphy@ucd.ie" userId="c64b533e-ced1-419e-8db4-3fd6fbd2bef1" providerId="ADAL" clId="{C12D50D2-B68B-48A0-B84A-D5E78866BE16}" dt="2019-12-09T14:49:14.823" v="2198" actId="1036"/>
          <ac:picMkLst>
            <pc:docMk/>
            <pc:sldMk cId="0" sldId="1707"/>
            <ac:picMk id="4" creationId="{234CAC8A-9A3E-4D66-8F8D-A42448204091}"/>
          </ac:picMkLst>
        </pc:picChg>
        <pc:picChg chg="add mod modCrop">
          <ac:chgData name="keith.murphy@ucd.ie" userId="c64b533e-ced1-419e-8db4-3fd6fbd2bef1" providerId="ADAL" clId="{C12D50D2-B68B-48A0-B84A-D5E78866BE16}" dt="2019-12-09T14:49:14.823" v="2198" actId="1036"/>
          <ac:picMkLst>
            <pc:docMk/>
            <pc:sldMk cId="0" sldId="1707"/>
            <ac:picMk id="6" creationId="{B76EB2C1-5B01-4ABD-A3F8-9AEDF7C32268}"/>
          </ac:picMkLst>
        </pc:picChg>
        <pc:picChg chg="del">
          <ac:chgData name="keith.murphy@ucd.ie" userId="c64b533e-ced1-419e-8db4-3fd6fbd2bef1" providerId="ADAL" clId="{C12D50D2-B68B-48A0-B84A-D5E78866BE16}" dt="2019-12-09T11:55:31.222" v="1221" actId="478"/>
          <ac:picMkLst>
            <pc:docMk/>
            <pc:sldMk cId="0" sldId="1707"/>
            <ac:picMk id="44037" creationId="{1A6CD5B9-0315-430A-A269-91EBDB22E3AB}"/>
          </ac:picMkLst>
        </pc:picChg>
        <pc:picChg chg="del">
          <ac:chgData name="keith.murphy@ucd.ie" userId="c64b533e-ced1-419e-8db4-3fd6fbd2bef1" providerId="ADAL" clId="{C12D50D2-B68B-48A0-B84A-D5E78866BE16}" dt="2019-12-09T11:55:31.222" v="1221" actId="478"/>
          <ac:picMkLst>
            <pc:docMk/>
            <pc:sldMk cId="0" sldId="1707"/>
            <ac:picMk id="44044" creationId="{91611AF5-C36E-4C7D-B6F4-F8CEA60098D2}"/>
          </ac:picMkLst>
        </pc:picChg>
        <pc:picChg chg="del">
          <ac:chgData name="keith.murphy@ucd.ie" userId="c64b533e-ced1-419e-8db4-3fd6fbd2bef1" providerId="ADAL" clId="{C12D50D2-B68B-48A0-B84A-D5E78866BE16}" dt="2019-12-09T11:55:31.222" v="1221" actId="478"/>
          <ac:picMkLst>
            <pc:docMk/>
            <pc:sldMk cId="0" sldId="1707"/>
            <ac:picMk id="44045" creationId="{CB8F6F01-305C-4066-9D3A-74228E294878}"/>
          </ac:picMkLst>
        </pc:picChg>
        <pc:picChg chg="del">
          <ac:chgData name="keith.murphy@ucd.ie" userId="c64b533e-ced1-419e-8db4-3fd6fbd2bef1" providerId="ADAL" clId="{C12D50D2-B68B-48A0-B84A-D5E78866BE16}" dt="2019-12-09T11:55:31.222" v="1221" actId="478"/>
          <ac:picMkLst>
            <pc:docMk/>
            <pc:sldMk cId="0" sldId="1707"/>
            <ac:picMk id="44046" creationId="{911898F9-44F7-423E-9331-FB60E8FEFCE9}"/>
          </ac:picMkLst>
        </pc:picChg>
        <pc:picChg chg="del">
          <ac:chgData name="keith.murphy@ucd.ie" userId="c64b533e-ced1-419e-8db4-3fd6fbd2bef1" providerId="ADAL" clId="{C12D50D2-B68B-48A0-B84A-D5E78866BE16}" dt="2019-12-09T11:55:31.222" v="1221" actId="478"/>
          <ac:picMkLst>
            <pc:docMk/>
            <pc:sldMk cId="0" sldId="1707"/>
            <ac:picMk id="44049" creationId="{2A24514C-051D-4C4D-A485-13A745A807F8}"/>
          </ac:picMkLst>
        </pc:picChg>
        <pc:picChg chg="del">
          <ac:chgData name="keith.murphy@ucd.ie" userId="c64b533e-ced1-419e-8db4-3fd6fbd2bef1" providerId="ADAL" clId="{C12D50D2-B68B-48A0-B84A-D5E78866BE16}" dt="2019-12-09T11:55:31.222" v="1221" actId="478"/>
          <ac:picMkLst>
            <pc:docMk/>
            <pc:sldMk cId="0" sldId="1707"/>
            <ac:picMk id="44055" creationId="{9831EDEC-7CBB-4D06-B68A-7C2FDF3C967E}"/>
          </ac:picMkLst>
        </pc:picChg>
      </pc:sldChg>
      <pc:sldChg chg="delSp modSp add mod">
        <pc:chgData name="keith.murphy@ucd.ie" userId="c64b533e-ced1-419e-8db4-3fd6fbd2bef1" providerId="ADAL" clId="{C12D50D2-B68B-48A0-B84A-D5E78866BE16}" dt="2019-12-09T12:24:53.839" v="2056" actId="1076"/>
        <pc:sldMkLst>
          <pc:docMk/>
          <pc:sldMk cId="3115448766" sldId="1708"/>
        </pc:sldMkLst>
        <pc:spChg chg="mod">
          <ac:chgData name="keith.murphy@ucd.ie" userId="c64b533e-ced1-419e-8db4-3fd6fbd2bef1" providerId="ADAL" clId="{C12D50D2-B68B-48A0-B84A-D5E78866BE16}" dt="2019-12-09T12:24:53.839" v="2056" actId="1076"/>
          <ac:spMkLst>
            <pc:docMk/>
            <pc:sldMk cId="3115448766" sldId="1708"/>
            <ac:spMk id="12" creationId="{ADDAD713-6C71-46C8-AEDE-ECAFFA2F73C4}"/>
          </ac:spMkLst>
        </pc:spChg>
        <pc:spChg chg="mod">
          <ac:chgData name="keith.murphy@ucd.ie" userId="c64b533e-ced1-419e-8db4-3fd6fbd2bef1" providerId="ADAL" clId="{C12D50D2-B68B-48A0-B84A-D5E78866BE16}" dt="2019-12-09T12:24:53.839" v="2056" actId="1076"/>
          <ac:spMkLst>
            <pc:docMk/>
            <pc:sldMk cId="3115448766" sldId="1708"/>
            <ac:spMk id="13" creationId="{461AA86A-217C-45F9-B101-B36F985D9962}"/>
          </ac:spMkLst>
        </pc:spChg>
        <pc:spChg chg="del mod">
          <ac:chgData name="keith.murphy@ucd.ie" userId="c64b533e-ced1-419e-8db4-3fd6fbd2bef1" providerId="ADAL" clId="{C12D50D2-B68B-48A0-B84A-D5E78866BE16}" dt="2019-12-09T12:21:54.639" v="2005"/>
          <ac:spMkLst>
            <pc:docMk/>
            <pc:sldMk cId="3115448766" sldId="1708"/>
            <ac:spMk id="14" creationId="{1FD897A4-B437-46DA-89F5-EAF13E58DDB3}"/>
          </ac:spMkLst>
        </pc:spChg>
        <pc:spChg chg="mod">
          <ac:chgData name="keith.murphy@ucd.ie" userId="c64b533e-ced1-419e-8db4-3fd6fbd2bef1" providerId="ADAL" clId="{C12D50D2-B68B-48A0-B84A-D5E78866BE16}" dt="2019-12-09T12:21:18.289" v="1997" actId="1076"/>
          <ac:spMkLst>
            <pc:docMk/>
            <pc:sldMk cId="3115448766" sldId="1708"/>
            <ac:spMk id="38919" creationId="{3481F8B6-0D61-4D8F-8720-200D8E4A2683}"/>
          </ac:spMkLst>
        </pc:spChg>
        <pc:grpChg chg="mod">
          <ac:chgData name="keith.murphy@ucd.ie" userId="c64b533e-ced1-419e-8db4-3fd6fbd2bef1" providerId="ADAL" clId="{C12D50D2-B68B-48A0-B84A-D5E78866BE16}" dt="2019-12-09T12:24:40.885" v="2055" actId="14100"/>
          <ac:grpSpMkLst>
            <pc:docMk/>
            <pc:sldMk cId="3115448766" sldId="1708"/>
            <ac:grpSpMk id="16" creationId="{827623A0-3ABE-40E5-AB59-6CFF62DF4876}"/>
          </ac:grpSpMkLst>
        </pc:grpChg>
        <pc:picChg chg="mod">
          <ac:chgData name="keith.murphy@ucd.ie" userId="c64b533e-ced1-419e-8db4-3fd6fbd2bef1" providerId="ADAL" clId="{C12D50D2-B68B-48A0-B84A-D5E78866BE16}" dt="2019-12-09T12:24:36.589" v="2054" actId="1076"/>
          <ac:picMkLst>
            <pc:docMk/>
            <pc:sldMk cId="3115448766" sldId="1708"/>
            <ac:picMk id="18434" creationId="{9D2089C9-EDF9-4CF4-AE8C-80E7CC751A4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931F6B91-CE84-4DFF-B5FA-C8B08ED334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9AFF920-0A8B-4BCB-B30D-175BECBF16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2" name="Rectangle 4">
            <a:extLst>
              <a:ext uri="{FF2B5EF4-FFF2-40B4-BE49-F238E27FC236}">
                <a16:creationId xmlns:a16="http://schemas.microsoft.com/office/drawing/2014/main" id="{FCBDB555-6BCF-4C7B-BB10-A5DF382D69D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1313"/>
            <a:ext cx="29718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3" name="Rectangle 5">
            <a:extLst>
              <a:ext uri="{FF2B5EF4-FFF2-40B4-BE49-F238E27FC236}">
                <a16:creationId xmlns:a16="http://schemas.microsoft.com/office/drawing/2014/main" id="{5EBDBF0A-E0A1-4860-B684-3DDC9BDC010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1313"/>
            <a:ext cx="29718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6553D6-F2A9-450D-97C1-68B3D7F2BA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0F5231F4-A7B4-41A5-9C4F-D5BC05BACF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CDF15C2-2FF9-4CA3-A28F-89CF37CB2C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5DDEAFB-7745-4E1A-A9AD-EAC3AA170D3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8513" y="728663"/>
            <a:ext cx="5260975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FE7A8926-8458-4935-8ACA-2A7DB94BC1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4863"/>
            <a:ext cx="5029200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FFA5BE40-DFB0-4EC1-B077-A215945DE98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1313"/>
            <a:ext cx="29718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E0031E07-B611-42B2-93B4-CC818A5D00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1313"/>
            <a:ext cx="29718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D5740CF-B8BD-41AC-BC48-79A6E8BC56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66A418F-AE58-43CE-9AE0-3C46F8875E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7397A9-FE59-4F73-BE45-5F4A824CF4E9}" type="slidenum">
              <a:rPr lang="en-GB" altLang="en-US" sz="1300" smtClean="0"/>
              <a:pPr>
                <a:spcBef>
                  <a:spcPct val="0"/>
                </a:spcBef>
              </a:pPr>
              <a:t>1</a:t>
            </a:fld>
            <a:endParaRPr lang="en-GB" altLang="en-US" sz="13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082CB55A-D5F2-4EA0-922D-F77478318D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AD13405B-EA47-48FA-88BC-A44757A40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10A6ADE9-A9F6-4BC5-ADFF-A02CA5398A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AA64DC-84B2-4F3C-A83B-1B40F52384D1}" type="slidenum">
              <a:rPr lang="en-GB" altLang="en-US" sz="1300" smtClean="0"/>
              <a:pPr>
                <a:spcBef>
                  <a:spcPct val="0"/>
                </a:spcBef>
              </a:pPr>
              <a:t>10</a:t>
            </a:fld>
            <a:endParaRPr lang="en-GB" altLang="en-US" sz="13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1C9739A-7AF9-455A-A30A-650314F7E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CE94546C-C92F-4623-85C5-88F1AE1DB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869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2E42B51-09C8-42EF-A546-DDE9A886E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7552B7-590A-4ECC-B90B-700EF83CD160}" type="slidenum">
              <a:rPr lang="en-GB" altLang="en-US" sz="1300" smtClean="0"/>
              <a:pPr>
                <a:spcBef>
                  <a:spcPct val="0"/>
                </a:spcBef>
              </a:pPr>
              <a:t>11</a:t>
            </a:fld>
            <a:endParaRPr lang="en-GB" altLang="en-US" sz="13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4BB8486-FA93-4EBF-AC34-83A17AE0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D71DC03-6471-4D82-ADBB-007C3B4FE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150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2E42B51-09C8-42EF-A546-DDE9A886E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7552B7-590A-4ECC-B90B-700EF83CD160}" type="slidenum">
              <a:rPr lang="en-GB" altLang="en-US" sz="1300" smtClean="0"/>
              <a:pPr>
                <a:spcBef>
                  <a:spcPct val="0"/>
                </a:spcBef>
              </a:pPr>
              <a:t>12</a:t>
            </a:fld>
            <a:endParaRPr lang="en-GB" altLang="en-US" sz="13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4BB8486-FA93-4EBF-AC34-83A17AE0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D71DC03-6471-4D82-ADBB-007C3B4FE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157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2E42B51-09C8-42EF-A546-DDE9A886E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7552B7-590A-4ECC-B90B-700EF83CD160}" type="slidenum">
              <a:rPr lang="en-GB" altLang="en-US" sz="1300" smtClean="0"/>
              <a:pPr>
                <a:spcBef>
                  <a:spcPct val="0"/>
                </a:spcBef>
              </a:pPr>
              <a:t>13</a:t>
            </a:fld>
            <a:endParaRPr lang="en-GB" altLang="en-US" sz="13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4BB8486-FA93-4EBF-AC34-83A17AE0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D71DC03-6471-4D82-ADBB-007C3B4FE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84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0C4A830-64BA-4355-9E8A-1D7457293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93FD8F-D82D-4818-810E-4D71D180F026}" type="slidenum">
              <a:rPr lang="en-GB" altLang="en-US" sz="1300" smtClean="0"/>
              <a:pPr>
                <a:spcBef>
                  <a:spcPct val="0"/>
                </a:spcBef>
              </a:pPr>
              <a:t>14</a:t>
            </a:fld>
            <a:endParaRPr lang="en-GB" altLang="en-US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DF663DE-015D-40D7-9A51-60CBBD954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84513" y="473075"/>
            <a:ext cx="3856037" cy="26701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062928C3-9868-4217-9C13-FE22EFA39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13" tIns="48055" rIns="96113" bIns="48055"/>
          <a:lstStyle/>
          <a:p>
            <a:pPr eaLnBrk="1" hangingPunct="1"/>
            <a:endParaRPr lang="en-GB" alt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DFD693F-71D6-4C00-A886-3D095E09B7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B28704-5D50-4758-A62E-1099BBB9A2E2}" type="slidenum">
              <a:rPr lang="en-GB" altLang="en-US" sz="1300" smtClean="0"/>
              <a:pPr>
                <a:spcBef>
                  <a:spcPct val="0"/>
                </a:spcBef>
              </a:pPr>
              <a:t>15</a:t>
            </a:fld>
            <a:endParaRPr lang="en-GB" altLang="en-US" sz="13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F407203-DBA3-46E3-BF0D-C50715EF1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F2A8E5B-8D28-4397-8060-79AE42D69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2E42B51-09C8-42EF-A546-DDE9A886E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7552B7-590A-4ECC-B90B-700EF83CD160}" type="slidenum">
              <a:rPr lang="en-GB" altLang="en-US" sz="1300" smtClean="0"/>
              <a:pPr>
                <a:spcBef>
                  <a:spcPct val="0"/>
                </a:spcBef>
              </a:pPr>
              <a:t>16</a:t>
            </a:fld>
            <a:endParaRPr lang="en-GB" altLang="en-US" sz="13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4BB8486-FA93-4EBF-AC34-83A17AE0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D71DC03-6471-4D82-ADBB-007C3B4FE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BC02F8C-F344-4FA1-9903-31F858B8AB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B032D6-3309-44C4-9EE4-B7BEB0FAA496}" type="slidenum">
              <a:rPr lang="en-GB" altLang="en-US" sz="1300">
                <a:latin typeface="Times New Roman" panose="02020603050405020304" pitchFamily="18" charset="0"/>
              </a:rPr>
              <a:pPr eaLnBrk="1" hangingPunct="1"/>
              <a:t>2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BA303A1-1EF9-44ED-9E5E-4DEA6B5D9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E4D7789F-AF7E-481C-A9F1-C00659BEA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20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5907916-1736-46B1-8FB6-59A3D2CBBC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16F00E-71FA-4EF8-BDFE-6C0EDDACCEC6}" type="slidenum">
              <a:rPr lang="en-GB" altLang="en-US" sz="1300">
                <a:latin typeface="Times New Roman" panose="02020603050405020304" pitchFamily="18" charset="0"/>
              </a:rPr>
              <a:pPr eaLnBrk="1" hangingPunct="1"/>
              <a:t>3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77BB01B-2FC3-44A9-B7A1-5898E64799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EB55357-E28D-4B1A-8FEC-009F00287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35DC979-CA08-4052-BD44-8C9E28974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E9D18C-4C65-4CA9-A632-1D8479C9C33E}" type="slidenum">
              <a:rPr lang="en-GB" altLang="en-US" sz="1300" smtClean="0"/>
              <a:pPr>
                <a:spcBef>
                  <a:spcPct val="0"/>
                </a:spcBef>
              </a:pPr>
              <a:t>4</a:t>
            </a:fld>
            <a:endParaRPr lang="en-GB" altLang="en-US" sz="13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0ABF723-D126-42BC-B2CB-04AFF648D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E82C491-154B-4276-B81F-B1BCE4FB6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718BC00E-4DF2-407F-9A80-BA8BC770D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73DAEE-C856-45F7-B1C8-3A9426329DE6}" type="slidenum">
              <a:rPr lang="en-GB" altLang="en-US" sz="1300" smtClean="0"/>
              <a:pPr>
                <a:spcBef>
                  <a:spcPct val="0"/>
                </a:spcBef>
              </a:pPr>
              <a:t>5</a:t>
            </a:fld>
            <a:endParaRPr lang="en-GB" altLang="en-US" sz="13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F0D66E9-DE1F-426E-8568-2ED8D4D59A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FF360F2E-09C0-482F-8086-6B06B5D4D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718BC00E-4DF2-407F-9A80-BA8BC770D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73DAEE-C856-45F7-B1C8-3A9426329DE6}" type="slidenum">
              <a:rPr lang="en-GB" altLang="en-US" sz="1300" smtClean="0"/>
              <a:pPr>
                <a:spcBef>
                  <a:spcPct val="0"/>
                </a:spcBef>
              </a:pPr>
              <a:t>6</a:t>
            </a:fld>
            <a:endParaRPr lang="en-GB" altLang="en-US" sz="13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F0D66E9-DE1F-426E-8568-2ED8D4D59A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FF360F2E-09C0-482F-8086-6B06B5D4D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07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60FE0F3F-9EF4-45CA-8718-48A86712DC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B8827A-FB96-4F58-9E3A-B1E436AB2ABB}" type="slidenum">
              <a:rPr lang="en-GB" altLang="en-US" sz="1300" smtClean="0"/>
              <a:pPr>
                <a:spcBef>
                  <a:spcPct val="0"/>
                </a:spcBef>
              </a:pPr>
              <a:t>7</a:t>
            </a:fld>
            <a:endParaRPr lang="en-GB" altLang="en-US" sz="13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FF3ED1C-D6B7-4D48-BC11-48153FA3E1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A5928D3-A152-4541-9DC4-CE3768F63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B2DEF21-9A48-45C5-A98A-6A6439554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A068817-38B5-4B3F-B48D-C25EE523088F}" type="slidenum">
              <a:rPr lang="en-GB" altLang="en-US" sz="1300" smtClean="0"/>
              <a:pPr>
                <a:spcBef>
                  <a:spcPct val="0"/>
                </a:spcBef>
              </a:pPr>
              <a:t>8</a:t>
            </a:fld>
            <a:endParaRPr lang="en-GB" altLang="en-US" sz="13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1A4D83E-5239-4F2B-8385-4B2E5AAA4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26CABC0-8E9A-4B41-AF67-417B86268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E2BBF15-FD23-4986-B9F3-9E3C51423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EE5FCD-7CE7-49BE-89FD-DA6BBFA7A4C8}" type="slidenum">
              <a:rPr lang="en-GB" altLang="en-US" sz="1300" smtClean="0"/>
              <a:pPr>
                <a:spcBef>
                  <a:spcPct val="0"/>
                </a:spcBef>
              </a:pPr>
              <a:t>9</a:t>
            </a:fld>
            <a:endParaRPr lang="en-GB" altLang="en-US" sz="13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C0360E6-5ACE-4411-9AEE-924752777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29D4F1F-B3D8-4101-8B8D-529A10648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176CA-086C-464C-BA1C-CAEB50FD4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3FA7EA-8CB2-4065-81AA-782C2978C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83F732-FD7E-4482-A8F0-1B71B70E7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FCCA4-8552-4916-A510-2E7207E98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32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EC4ECD-65E2-4952-A675-0928B42B6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06A1F2-EB2D-4FD3-ABE1-030EE086E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5518B7-DD3E-44C9-BD87-AB4B4E88F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7446-A9F0-430E-8927-88EA8651C7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C4DFF2-00B7-49AD-A0A3-319B31C616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067617-6547-4430-94E1-7531AB066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51494F-5E10-4B4F-BAEF-952D05D09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4DB9-B9D0-4A93-B36B-E7BBBF3AA0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380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94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7673EA-1AC6-4DE0-A1BF-19595FB56C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A02C62-5551-4A92-88BB-2C1E04B309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2576F2-95EF-4DF3-ABDD-BACD6D960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5D031-2022-4ED1-87DA-1C94E79583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45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16A8FD-47AC-4634-AC56-B26DECF4E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806510-97AF-4027-A87B-B9BBC6BF2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E57B7F-540C-4C45-863C-6454BF82EB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65A73-B638-4391-BDAC-EFCD5F220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76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CBB7E-EF16-485D-BA0F-FDDC98B43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93953-6D22-4508-ADE2-154EBA94D3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E2E8A-EAF8-4C12-942F-17B694F22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600F-A4BB-4B84-9EB4-C10D2FF80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23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E3E1FD-3834-4848-9CE7-E57BCEC0FF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762ADE6-DE98-4B35-903B-774E1D5B2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3E120A-6458-4834-B469-68BAAC0AF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CAD98-5543-4346-88E0-EC481A35E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99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86B49D-42B2-47B5-A751-D5BD6145E5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76B746-8DD0-4EB7-9FF8-98F3B9799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CE7D7FA-9B3F-4BE5-B775-CFB22D9E20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98B8C-5736-42C9-8C10-DD1B0F55F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26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ucd_brandmark_colour">
            <a:extLst>
              <a:ext uri="{FF2B5EF4-FFF2-40B4-BE49-F238E27FC236}">
                <a16:creationId xmlns:a16="http://schemas.microsoft.com/office/drawing/2014/main" id="{7526570A-71B9-4603-9152-2D27C79494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115">
            <a:extLst>
              <a:ext uri="{FF2B5EF4-FFF2-40B4-BE49-F238E27FC236}">
                <a16:creationId xmlns:a16="http://schemas.microsoft.com/office/drawing/2014/main" id="{388CD2C3-2498-46EA-A950-90EF3A55A10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Freeform 8">
            <a:extLst>
              <a:ext uri="{FF2B5EF4-FFF2-40B4-BE49-F238E27FC236}">
                <a16:creationId xmlns:a16="http://schemas.microsoft.com/office/drawing/2014/main" id="{E1DD4936-7807-419F-8CA9-5FC00F88B0F4}"/>
              </a:ext>
            </a:extLst>
          </p:cNvPr>
          <p:cNvSpPr/>
          <p:nvPr userDrawn="1"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8092" y="223819"/>
            <a:ext cx="8915400" cy="561975"/>
          </a:xfrm>
        </p:spPr>
        <p:txBody>
          <a:bodyPr/>
          <a:lstStyle>
            <a:lvl1pPr algn="l">
              <a:defRPr sz="2400">
                <a:solidFill>
                  <a:srgbClr val="103D6E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157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748E8-DBB6-45D1-9BAE-D8D2C54979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34923-AFD3-439E-9845-E08199E63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66770-B5B2-41B8-8AC2-413033C37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2F9A3-22C3-45E1-A7F5-53F4EC502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27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56E8A-C49D-4F8D-B1AB-42064119DF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3EF8E-D2E8-4D50-B988-6EA8F0DF5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90F3A-81C4-4683-9E0F-06DAB3937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C8D6-1602-448D-8681-3054BB71D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79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DBAB58-584C-4213-AF7F-C49399F39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D24785-7AC8-46BB-A8A1-53CE9BC6F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E39BCF3-B0C3-442A-A91E-B7697ECE60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2CC4E5-AAEA-4163-A818-C3E26987E6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CF693FF-5A3B-4FD8-95F5-C4A92B5F45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81D97E-E8E6-4B2E-90AD-20DC7E807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0" r:id="rId1"/>
    <p:sldLayoutId id="2147485211" r:id="rId2"/>
    <p:sldLayoutId id="2147485212" r:id="rId3"/>
    <p:sldLayoutId id="2147485213" r:id="rId4"/>
    <p:sldLayoutId id="2147485214" r:id="rId5"/>
    <p:sldLayoutId id="2147485215" r:id="rId6"/>
    <p:sldLayoutId id="2147485216" r:id="rId7"/>
    <p:sldLayoutId id="2147485217" r:id="rId8"/>
    <p:sldLayoutId id="2147485218" r:id="rId9"/>
    <p:sldLayoutId id="2147485219" r:id="rId10"/>
    <p:sldLayoutId id="2147485220" r:id="rId11"/>
    <p:sldLayoutId id="21474852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https://www.ted.com/talks/kashfia_rahman_how_risk_taking_changes_a_teenager_s_brain#t-1044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109CFF-DD8D-4DC2-9AE5-E1B9FD8C0C21}"/>
              </a:ext>
            </a:extLst>
          </p:cNvPr>
          <p:cNvSpPr/>
          <p:nvPr/>
        </p:nvSpPr>
        <p:spPr>
          <a:xfrm>
            <a:off x="0" y="0"/>
            <a:ext cx="9906000" cy="3930650"/>
          </a:xfrm>
          <a:prstGeom prst="rect">
            <a:avLst/>
          </a:prstGeom>
          <a:solidFill>
            <a:srgbClr val="264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6387" name="Picture 9" descr="ucd_brandmark_colour">
            <a:extLst>
              <a:ext uri="{FF2B5EF4-FFF2-40B4-BE49-F238E27FC236}">
                <a16:creationId xmlns:a16="http://schemas.microsoft.com/office/drawing/2014/main" id="{A9647DCE-B414-494A-88B6-7EAA4CC9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4197350"/>
            <a:ext cx="1524000" cy="2233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">
            <a:extLst>
              <a:ext uri="{FF2B5EF4-FFF2-40B4-BE49-F238E27FC236}">
                <a16:creationId xmlns:a16="http://schemas.microsoft.com/office/drawing/2014/main" id="{6CEBDC60-8F3C-45CA-98A7-B1C86F4C5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4292600"/>
            <a:ext cx="7018337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IE" altLang="en-US" sz="1800" b="1" dirty="0">
                <a:solidFill>
                  <a:srgbClr val="0085C8"/>
                </a:solidFill>
                <a:latin typeface="Verdana" panose="020B0604030504040204" pitchFamily="34" charset="0"/>
              </a:rPr>
              <a:t>Neurotherapeutics Research Group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IE" altLang="en-US" sz="600" b="1" dirty="0">
              <a:solidFill>
                <a:srgbClr val="0085C8"/>
              </a:solidFill>
              <a:latin typeface="Verdan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IE" altLang="en-US" sz="1800" b="1" dirty="0">
                <a:solidFill>
                  <a:srgbClr val="333366"/>
                </a:solidFill>
                <a:latin typeface="Verdana" panose="020B0604030504040204" pitchFamily="34" charset="0"/>
              </a:rPr>
              <a:t>UCD School of Biomolecular and Biomedical Science,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IE" altLang="en-US" sz="1800" b="1" dirty="0">
                <a:solidFill>
                  <a:srgbClr val="333366"/>
                </a:solidFill>
                <a:latin typeface="Verdana" panose="020B0604030504040204" pitchFamily="34" charset="0"/>
              </a:rPr>
              <a:t>Conway Institute, University College Dublin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IE" altLang="en-US" sz="600" b="1" dirty="0">
              <a:solidFill>
                <a:srgbClr val="333366"/>
              </a:solidFill>
              <a:latin typeface="Verdan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IE" altLang="en-US" sz="1800" b="1" dirty="0">
                <a:solidFill>
                  <a:srgbClr val="00B050"/>
                </a:solidFill>
                <a:latin typeface="Verdana" panose="020B0604030504040204" pitchFamily="34" charset="0"/>
              </a:rPr>
              <a:t>UCD SFI Girls in STEM Initiative,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IE" altLang="en-US" sz="1800" b="1" dirty="0">
                <a:solidFill>
                  <a:srgbClr val="00B050"/>
                </a:solidFill>
                <a:latin typeface="Verdana" panose="020B0604030504040204" pitchFamily="34" charset="0"/>
              </a:rPr>
              <a:t>December 2019</a:t>
            </a:r>
          </a:p>
        </p:txBody>
      </p:sp>
      <p:sp>
        <p:nvSpPr>
          <p:cNvPr id="16389" name="Text Box 12">
            <a:extLst>
              <a:ext uri="{FF2B5EF4-FFF2-40B4-BE49-F238E27FC236}">
                <a16:creationId xmlns:a16="http://schemas.microsoft.com/office/drawing/2014/main" id="{2588BE3D-2833-403F-81EA-CD6A5ED2C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9" y="247650"/>
            <a:ext cx="5757099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dirty="0">
                <a:solidFill>
                  <a:schemeClr val="bg1"/>
                </a:solidFill>
                <a:latin typeface="Verdana" panose="020B0604030504040204" pitchFamily="34" charset="0"/>
              </a:rPr>
              <a:t>Understanding the Mysteries of the Brain</a:t>
            </a:r>
            <a:endParaRPr lang="en-US" altLang="en-US" sz="400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Verdana" panose="020B0604030504040204" pitchFamily="34" charset="0"/>
              </a:rPr>
              <a:t>Prof Keith Murphy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Verdana" panose="020B0604030504040204" pitchFamily="34" charset="0"/>
              </a:rPr>
              <a:t>Professor of Neuropharmacology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E9C1F9B-098E-4C2D-8694-518496EFE092}"/>
              </a:ext>
            </a:extLst>
          </p:cNvPr>
          <p:cNvSpPr/>
          <p:nvPr/>
        </p:nvSpPr>
        <p:spPr>
          <a:xfrm>
            <a:off x="166688" y="214313"/>
            <a:ext cx="9455150" cy="3437941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6391" name="Straight Connector 115">
            <a:extLst>
              <a:ext uri="{FF2B5EF4-FFF2-40B4-BE49-F238E27FC236}">
                <a16:creationId xmlns:a16="http://schemas.microsoft.com/office/drawing/2014/main" id="{A0A93FD4-0E51-48CB-8176-77DDBE6FB4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585925F-B66F-4627-994B-0E07EFC17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" t="13103" r="962" b="-1"/>
          <a:stretch/>
        </p:blipFill>
        <p:spPr>
          <a:xfrm>
            <a:off x="6656176" y="237197"/>
            <a:ext cx="2943094" cy="3415057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9" descr="ucd_brandmark_colour">
            <a:extLst>
              <a:ext uri="{FF2B5EF4-FFF2-40B4-BE49-F238E27FC236}">
                <a16:creationId xmlns:a16="http://schemas.microsoft.com/office/drawing/2014/main" id="{705DDA86-6E43-4990-8847-2B420B44E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7" name="Straight Connector 115">
            <a:extLst>
              <a:ext uri="{FF2B5EF4-FFF2-40B4-BE49-F238E27FC236}">
                <a16:creationId xmlns:a16="http://schemas.microsoft.com/office/drawing/2014/main" id="{5C860007-B3CE-4E05-AB57-43E41DCE7D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B74F5C5D-17DF-4DD8-A64C-2ECEFE44AE54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919" name="Text Box 12">
            <a:extLst>
              <a:ext uri="{FF2B5EF4-FFF2-40B4-BE49-F238E27FC236}">
                <a16:creationId xmlns:a16="http://schemas.microsoft.com/office/drawing/2014/main" id="{3481F8B6-0D61-4D8F-8720-200D8E4A2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86396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Looking into the brain</a:t>
            </a:r>
            <a:endParaRPr lang="en-GB" altLang="en-US" sz="2400" dirty="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  <p:pic>
        <p:nvPicPr>
          <p:cNvPr id="18434" name="Picture 2" descr="Image result for male brain vs female brain">
            <a:extLst>
              <a:ext uri="{FF2B5EF4-FFF2-40B4-BE49-F238E27FC236}">
                <a16:creationId xmlns:a16="http://schemas.microsoft.com/office/drawing/2014/main" id="{9D2089C9-EDF9-4CF4-AE8C-80E7CC75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311" y="1017212"/>
            <a:ext cx="3676162" cy="2606865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F70536F-52CA-4EC1-8022-73060BE82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5" y="1017212"/>
            <a:ext cx="26267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TDI: Pathways &amp; Connections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545F3B-73DF-4D35-8E89-C6BEC57AB9E6}"/>
              </a:ext>
            </a:extLst>
          </p:cNvPr>
          <p:cNvGrpSpPr>
            <a:grpSpLocks noChangeAspect="1"/>
          </p:cNvGrpSpPr>
          <p:nvPr/>
        </p:nvGrpSpPr>
        <p:grpSpPr>
          <a:xfrm>
            <a:off x="3466497" y="1782871"/>
            <a:ext cx="6272816" cy="4673950"/>
            <a:chOff x="5335082" y="2532565"/>
            <a:chExt cx="3905175" cy="2909797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827623A0-3ABE-40E5-AB59-6CFF62DF48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5082" y="2532565"/>
              <a:ext cx="3905175" cy="2909797"/>
              <a:chOff x="3417" y="522"/>
              <a:chExt cx="2361" cy="1767"/>
            </a:xfrm>
          </p:grpSpPr>
          <p:sp>
            <p:nvSpPr>
              <p:cNvPr id="17" name="AutoShape 8">
                <a:extLst>
                  <a:ext uri="{FF2B5EF4-FFF2-40B4-BE49-F238E27FC236}">
                    <a16:creationId xmlns:a16="http://schemas.microsoft.com/office/drawing/2014/main" id="{B89CAF83-D119-4B79-A129-361A3666F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7" y="522"/>
                <a:ext cx="2361" cy="1767"/>
              </a:xfrm>
              <a:prstGeom prst="roundRect">
                <a:avLst>
                  <a:gd name="adj" fmla="val 6250"/>
                </a:avLst>
              </a:prstGeom>
              <a:solidFill>
                <a:schemeClr val="tx1"/>
              </a:solidFill>
              <a:ln w="12700">
                <a:solidFill>
                  <a:srgbClr val="0066CC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GB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8" name="Picture 9">
                <a:extLst>
                  <a:ext uri="{FF2B5EF4-FFF2-40B4-BE49-F238E27FC236}">
                    <a16:creationId xmlns:a16="http://schemas.microsoft.com/office/drawing/2014/main" id="{CD420373-8886-4D60-8306-28036881B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8" t="9123" r="10506" b="9916"/>
              <a:stretch/>
            </p:blipFill>
            <p:spPr bwMode="auto">
              <a:xfrm>
                <a:off x="3483" y="715"/>
                <a:ext cx="2244" cy="1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0">
                <a:extLst>
                  <a:ext uri="{FF2B5EF4-FFF2-40B4-BE49-F238E27FC236}">
                    <a16:creationId xmlns:a16="http://schemas.microsoft.com/office/drawing/2014/main" id="{849A76DE-1FFA-4C61-9793-FC991D613D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2076"/>
                <a:ext cx="410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GB" altLang="en-US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‘Normal’</a:t>
                </a:r>
              </a:p>
            </p:txBody>
          </p:sp>
          <p:sp>
            <p:nvSpPr>
              <p:cNvPr id="20" name="Text Box 11">
                <a:extLst>
                  <a:ext uri="{FF2B5EF4-FFF2-40B4-BE49-F238E27FC236}">
                    <a16:creationId xmlns:a16="http://schemas.microsoft.com/office/drawing/2014/main" id="{10A9F929-68E1-403F-AB72-4F194A2F5C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1" y="2076"/>
                <a:ext cx="645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GB" altLang="en-US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Cocaine addict</a:t>
                </a:r>
              </a:p>
            </p:txBody>
          </p:sp>
        </p:grpSp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45E08F79-724A-44EB-9345-7553F15BF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5436" y="2643803"/>
              <a:ext cx="1804466" cy="249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fMRI: Brain Activity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94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9" descr="ucd_brandmark_colour">
            <a:extLst>
              <a:ext uri="{FF2B5EF4-FFF2-40B4-BE49-F238E27FC236}">
                <a16:creationId xmlns:a16="http://schemas.microsoft.com/office/drawing/2014/main" id="{B821285E-691F-4121-8668-88BF90827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B53C66E-900C-40BB-8175-79CA4234B16A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3256" name="Text Box 12">
            <a:extLst>
              <a:ext uri="{FF2B5EF4-FFF2-40B4-BE49-F238E27FC236}">
                <a16:creationId xmlns:a16="http://schemas.microsoft.com/office/drawing/2014/main" id="{2A38F280-6A97-4955-9AF2-4BE044202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7380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Female and Male brains have different connection patterns</a:t>
            </a:r>
          </a:p>
        </p:txBody>
      </p:sp>
      <p:pic>
        <p:nvPicPr>
          <p:cNvPr id="23558" name="Picture 6" descr="Related image">
            <a:extLst>
              <a:ext uri="{FF2B5EF4-FFF2-40B4-BE49-F238E27FC236}">
                <a16:creationId xmlns:a16="http://schemas.microsoft.com/office/drawing/2014/main" id="{471B0FC6-2CD7-425C-B970-95702C379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12922" r="6667" b="10167"/>
          <a:stretch/>
        </p:blipFill>
        <p:spPr bwMode="auto">
          <a:xfrm>
            <a:off x="2065638" y="1699929"/>
            <a:ext cx="5774724" cy="395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738C1-EC92-42C0-8DBE-61A703EF481D}"/>
              </a:ext>
            </a:extLst>
          </p:cNvPr>
          <p:cNvSpPr txBox="1"/>
          <p:nvPr/>
        </p:nvSpPr>
        <p:spPr>
          <a:xfrm>
            <a:off x="7447005" y="1828827"/>
            <a:ext cx="2259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u="sng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male brain</a:t>
            </a:r>
          </a:p>
          <a:p>
            <a:pPr algn="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Most connections run between the front and back parts of</a:t>
            </a:r>
          </a:p>
          <a:p>
            <a:pPr algn="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 same brain hemisphere, </a:t>
            </a:r>
          </a:p>
          <a:p>
            <a:pPr algn="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which could </a:t>
            </a:r>
          </a:p>
          <a:p>
            <a:pPr algn="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account for the </a:t>
            </a:r>
          </a:p>
          <a:p>
            <a:pPr algn="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better spatial </a:t>
            </a:r>
          </a:p>
          <a:p>
            <a:pPr algn="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skills and muscle control in men.</a:t>
            </a:r>
          </a:p>
          <a:p>
            <a:pPr algn="r"/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Better focus on individual task.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F67AA-EF26-4592-8466-35C827775DDC}"/>
              </a:ext>
            </a:extLst>
          </p:cNvPr>
          <p:cNvSpPr txBox="1"/>
          <p:nvPr/>
        </p:nvSpPr>
        <p:spPr>
          <a:xfrm>
            <a:off x="240829" y="1828827"/>
            <a:ext cx="2576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female brain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Most connections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go from side to side across the two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hemispheres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of the brain.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We believe this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could account for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better verbal skills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and intuitive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abilities in women.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Better multitasking ability.</a:t>
            </a:r>
          </a:p>
        </p:txBody>
      </p:sp>
      <p:cxnSp>
        <p:nvCxnSpPr>
          <p:cNvPr id="13" name="Straight Connector 115">
            <a:extLst>
              <a:ext uri="{FF2B5EF4-FFF2-40B4-BE49-F238E27FC236}">
                <a16:creationId xmlns:a16="http://schemas.microsoft.com/office/drawing/2014/main" id="{62F4B65F-1CE1-48DD-AD49-7233B7D640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38A6FCD-80C8-42F3-9AB5-7D230D8E1AEC}"/>
              </a:ext>
            </a:extLst>
          </p:cNvPr>
          <p:cNvSpPr txBox="1"/>
          <p:nvPr/>
        </p:nvSpPr>
        <p:spPr>
          <a:xfrm>
            <a:off x="3873500" y="5522146"/>
            <a:ext cx="215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Ragini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Verma, UPenn</a:t>
            </a:r>
          </a:p>
        </p:txBody>
      </p:sp>
    </p:spTree>
    <p:extLst>
      <p:ext uri="{BB962C8B-B14F-4D97-AF65-F5344CB8AC3E}">
        <p14:creationId xmlns:p14="http://schemas.microsoft.com/office/powerpoint/2010/main" val="359984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9" descr="ucd_brandmark_colour">
            <a:extLst>
              <a:ext uri="{FF2B5EF4-FFF2-40B4-BE49-F238E27FC236}">
                <a16:creationId xmlns:a16="http://schemas.microsoft.com/office/drawing/2014/main" id="{B821285E-691F-4121-8668-88BF90827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53" name="Straight Connector 115">
            <a:extLst>
              <a:ext uri="{FF2B5EF4-FFF2-40B4-BE49-F238E27FC236}">
                <a16:creationId xmlns:a16="http://schemas.microsoft.com/office/drawing/2014/main" id="{F5FAF931-278D-42C3-8A27-C5A6D89B1F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6B53C66E-900C-40BB-8175-79CA4234B16A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3256" name="Text Box 12">
            <a:extLst>
              <a:ext uri="{FF2B5EF4-FFF2-40B4-BE49-F238E27FC236}">
                <a16:creationId xmlns:a16="http://schemas.microsoft.com/office/drawing/2014/main" id="{2A38F280-6A97-4955-9AF2-4BE044202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The teenager brain is different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85036-315A-4B54-9A3D-9F663D2E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52" y="844437"/>
            <a:ext cx="7972296" cy="56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7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9" descr="ucd_brandmark_colour">
            <a:extLst>
              <a:ext uri="{FF2B5EF4-FFF2-40B4-BE49-F238E27FC236}">
                <a16:creationId xmlns:a16="http://schemas.microsoft.com/office/drawing/2014/main" id="{B821285E-691F-4121-8668-88BF90827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53" name="Straight Connector 115">
            <a:extLst>
              <a:ext uri="{FF2B5EF4-FFF2-40B4-BE49-F238E27FC236}">
                <a16:creationId xmlns:a16="http://schemas.microsoft.com/office/drawing/2014/main" id="{F5FAF931-278D-42C3-8A27-C5A6D89B1F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6B53C66E-900C-40BB-8175-79CA4234B16A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3256" name="Text Box 12">
            <a:extLst>
              <a:ext uri="{FF2B5EF4-FFF2-40B4-BE49-F238E27FC236}">
                <a16:creationId xmlns:a16="http://schemas.microsoft.com/office/drawing/2014/main" id="{2A38F280-6A97-4955-9AF2-4BE044202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TED Talk by </a:t>
            </a:r>
            <a:r>
              <a:rPr lang="en-GB" altLang="en-US" sz="2400" dirty="0" err="1">
                <a:solidFill>
                  <a:srgbClr val="103D6E"/>
                </a:solidFill>
                <a:latin typeface="Verdana" panose="020B0604030504040204" pitchFamily="34" charset="0"/>
              </a:rPr>
              <a:t>Kashfia</a:t>
            </a:r>
            <a:r>
              <a:rPr lang="en-GB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 Rahman: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How risk-taking changes a teenager’s brain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193B1-01DB-4E74-B5E9-B2AB1E5013B1}"/>
              </a:ext>
            </a:extLst>
          </p:cNvPr>
          <p:cNvSpPr/>
          <p:nvPr/>
        </p:nvSpPr>
        <p:spPr>
          <a:xfrm>
            <a:off x="980727" y="5753226"/>
            <a:ext cx="8213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https://www.ted.com/talks/kashfia_rahman_how_risk_taking_changes_a_teenager_s_brain#t-10441</a:t>
            </a:r>
            <a:endParaRPr lang="en-GB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0A444-26BE-4D84-9032-33393A40A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259" y="1564109"/>
            <a:ext cx="7381481" cy="41520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CB02C2-1466-41A3-B5FF-C1037B0C9FA9}"/>
              </a:ext>
            </a:extLst>
          </p:cNvPr>
          <p:cNvSpPr/>
          <p:nvPr/>
        </p:nvSpPr>
        <p:spPr>
          <a:xfrm>
            <a:off x="3679546" y="5032858"/>
            <a:ext cx="2531059" cy="3218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27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3">
            <a:extLst>
              <a:ext uri="{FF2B5EF4-FFF2-40B4-BE49-F238E27FC236}">
                <a16:creationId xmlns:a16="http://schemas.microsoft.com/office/drawing/2014/main" id="{10E09C40-989C-46E8-BA31-875729A16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228" y="1351925"/>
            <a:ext cx="3146120" cy="3530955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9525">
            <a:solidFill>
              <a:srgbClr val="103D6E"/>
            </a:solidFill>
            <a:round/>
            <a:headEnd/>
            <a:tailEnd/>
          </a:ln>
          <a:effectLst>
            <a:outerShdw dist="63500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t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UCD Neurotherapeutics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Research Group</a:t>
            </a:r>
          </a:p>
        </p:txBody>
      </p:sp>
      <p:sp>
        <p:nvSpPr>
          <p:cNvPr id="44036" name="Text Box 5">
            <a:extLst>
              <a:ext uri="{FF2B5EF4-FFF2-40B4-BE49-F238E27FC236}">
                <a16:creationId xmlns:a16="http://schemas.microsoft.com/office/drawing/2014/main" id="{CFC4ADA5-4524-49F1-924E-3C740D374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016" y="2064636"/>
            <a:ext cx="12506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Members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Sarah </a:t>
            </a: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Abdulmalek</a:t>
            </a:r>
            <a:endParaRPr lang="en-GB" altLang="en-GB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Josiah O’Sullivan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Amie O’Neill</a:t>
            </a:r>
          </a:p>
        </p:txBody>
      </p:sp>
      <p:sp>
        <p:nvSpPr>
          <p:cNvPr id="44038" name="Text Box 30">
            <a:extLst>
              <a:ext uri="{FF2B5EF4-FFF2-40B4-BE49-F238E27FC236}">
                <a16:creationId xmlns:a16="http://schemas.microsoft.com/office/drawing/2014/main" id="{8DA428D6-1ACA-482D-8453-C3D35A10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100013"/>
            <a:ext cx="3627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 </a:t>
            </a:r>
            <a:endParaRPr lang="en-US" alt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40" name="Picture 9" descr="ucd_brandmark_colour">
            <a:extLst>
              <a:ext uri="{FF2B5EF4-FFF2-40B4-BE49-F238E27FC236}">
                <a16:creationId xmlns:a16="http://schemas.microsoft.com/office/drawing/2014/main" id="{CE897437-3E3F-45C7-A342-20BDC407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1" name="Straight Connector 115">
            <a:extLst>
              <a:ext uri="{FF2B5EF4-FFF2-40B4-BE49-F238E27FC236}">
                <a16:creationId xmlns:a16="http://schemas.microsoft.com/office/drawing/2014/main" id="{64274C71-83BB-4FA1-AA9A-1440CB9781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2" name="Text Box 12">
            <a:extLst>
              <a:ext uri="{FF2B5EF4-FFF2-40B4-BE49-F238E27FC236}">
                <a16:creationId xmlns:a16="http://schemas.microsoft.com/office/drawing/2014/main" id="{745A7011-5424-4828-B9FF-4376BC5EB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" y="225425"/>
            <a:ext cx="8929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800" dirty="0">
                <a:solidFill>
                  <a:srgbClr val="103D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 already dominate in UCD Biomedical Sciences</a:t>
            </a:r>
            <a:endParaRPr lang="en-GB" altLang="en-US" sz="2800" dirty="0">
              <a:solidFill>
                <a:srgbClr val="103D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2A17EAB-ACC8-4384-A09A-2E62E4793916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47" name="Text Box 5">
            <a:extLst>
              <a:ext uri="{FF2B5EF4-FFF2-40B4-BE49-F238E27FC236}">
                <a16:creationId xmlns:a16="http://schemas.microsoft.com/office/drawing/2014/main" id="{91DEFA46-9F6D-4D95-B5BB-894FFE9CE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016" y="2832260"/>
            <a:ext cx="1452642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Members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Sean O’Shea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Azadeh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Beizaei</a:t>
            </a:r>
            <a:endParaRPr lang="en-GB" altLang="en-GB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Danielle Corbett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Mark Pickering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Niamh O’Sullivan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Nanette </a:t>
            </a: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Rombach</a:t>
            </a:r>
            <a:endParaRPr lang="en-GB" altLang="en-GB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Jennifer </a:t>
            </a: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Loscher</a:t>
            </a:r>
            <a:endParaRPr lang="en-GB" altLang="en-GB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Judith </a:t>
            </a: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Horst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alt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 Paul Halley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GB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50" name="Text Box 5">
            <a:extLst>
              <a:ext uri="{FF2B5EF4-FFF2-40B4-BE49-F238E27FC236}">
                <a16:creationId xmlns:a16="http://schemas.microsoft.com/office/drawing/2014/main" id="{16093A5D-9439-43E9-9024-82E9A47F6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859" y="2064636"/>
            <a:ext cx="124264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GB" sz="1100" b="1" u="sng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Lisa McDonnell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Michelle Campion</a:t>
            </a:r>
          </a:p>
        </p:txBody>
      </p:sp>
      <p:sp>
        <p:nvSpPr>
          <p:cNvPr id="44053" name="Text Box 5">
            <a:extLst>
              <a:ext uri="{FF2B5EF4-FFF2-40B4-BE49-F238E27FC236}">
                <a16:creationId xmlns:a16="http://schemas.microsoft.com/office/drawing/2014/main" id="{90C15861-27CF-42B4-98B7-E0185B893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859" y="2832260"/>
            <a:ext cx="169148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GB" sz="1100" b="1" u="sng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Robert Murphy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Anita Wdowicz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Elaine Keogh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Laura Connole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Graham Sheridan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Marco Monopoli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Siobhan Moyna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Michelle Nic Raghnaill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GB" sz="1100" b="1">
                <a:latin typeface="Calibri" panose="020F0502020204030204" pitchFamily="34" charset="0"/>
                <a:cs typeface="Calibri" panose="020F0502020204030204" pitchFamily="34" charset="0"/>
              </a:rPr>
              <a:t>Dr. Bart Lukasz</a:t>
            </a:r>
          </a:p>
        </p:txBody>
      </p:sp>
      <p:sp>
        <p:nvSpPr>
          <p:cNvPr id="26" name="AutoShape 23">
            <a:extLst>
              <a:ext uri="{FF2B5EF4-FFF2-40B4-BE49-F238E27FC236}">
                <a16:creationId xmlns:a16="http://schemas.microsoft.com/office/drawing/2014/main" id="{0AC67A7E-9D25-46D6-B8FC-AE80D45F0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3" y="1351925"/>
            <a:ext cx="3146120" cy="3530955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9525">
            <a:solidFill>
              <a:srgbClr val="103D6E"/>
            </a:solidFill>
            <a:round/>
            <a:headEnd/>
            <a:tailEnd/>
          </a:ln>
          <a:effectLst>
            <a:outerShdw dist="63500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t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UCD Undergraduate classes in Biomedical Sciences</a:t>
            </a: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3D4F235F-B1EF-431C-BD69-708BA48D3F63}"/>
              </a:ext>
            </a:extLst>
          </p:cNvPr>
          <p:cNvSpPr/>
          <p:nvPr/>
        </p:nvSpPr>
        <p:spPr bwMode="auto">
          <a:xfrm>
            <a:off x="389862" y="3205243"/>
            <a:ext cx="1401762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Neuroscience</a:t>
            </a:r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46B91DC4-3945-4D81-ADD7-0257B59756FD}"/>
              </a:ext>
            </a:extLst>
          </p:cNvPr>
          <p:cNvSpPr/>
          <p:nvPr/>
        </p:nvSpPr>
        <p:spPr bwMode="auto">
          <a:xfrm>
            <a:off x="488715" y="2489902"/>
            <a:ext cx="1401762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Genetics</a:t>
            </a: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EBBC7284-94E1-4898-A59E-DCDE6E1BE84F}"/>
              </a:ext>
            </a:extLst>
          </p:cNvPr>
          <p:cNvSpPr/>
          <p:nvPr/>
        </p:nvSpPr>
        <p:spPr bwMode="auto">
          <a:xfrm>
            <a:off x="1905190" y="3508552"/>
            <a:ext cx="1400175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Microbiology</a:t>
            </a:r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3181A7F8-0ED7-4CB6-9733-FB3D1AA01DE9}"/>
              </a:ext>
            </a:extLst>
          </p:cNvPr>
          <p:cNvSpPr/>
          <p:nvPr/>
        </p:nvSpPr>
        <p:spPr bwMode="auto">
          <a:xfrm>
            <a:off x="1829465" y="2119820"/>
            <a:ext cx="1401763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Biochemistry</a:t>
            </a:r>
          </a:p>
        </p:txBody>
      </p:sp>
      <p:sp>
        <p:nvSpPr>
          <p:cNvPr id="31" name="Rounded Rectangle 16">
            <a:extLst>
              <a:ext uri="{FF2B5EF4-FFF2-40B4-BE49-F238E27FC236}">
                <a16:creationId xmlns:a16="http://schemas.microsoft.com/office/drawing/2014/main" id="{F3038A05-AFF3-43AB-A3A8-FC6796B47C0D}"/>
              </a:ext>
            </a:extLst>
          </p:cNvPr>
          <p:cNvSpPr/>
          <p:nvPr/>
        </p:nvSpPr>
        <p:spPr bwMode="auto">
          <a:xfrm>
            <a:off x="627170" y="3914563"/>
            <a:ext cx="1401763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Physiology</a:t>
            </a: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48E4D0B0-8B35-4463-97C7-AE18809793AE}"/>
              </a:ext>
            </a:extLst>
          </p:cNvPr>
          <p:cNvSpPr/>
          <p:nvPr/>
        </p:nvSpPr>
        <p:spPr bwMode="auto">
          <a:xfrm>
            <a:off x="1994218" y="2811609"/>
            <a:ext cx="1401763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Pharmacology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CD3866-773C-47AD-909F-2A137C5A70E6}"/>
              </a:ext>
            </a:extLst>
          </p:cNvPr>
          <p:cNvSpPr/>
          <p:nvPr/>
        </p:nvSpPr>
        <p:spPr>
          <a:xfrm>
            <a:off x="1019622" y="4760591"/>
            <a:ext cx="1771135" cy="12686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C3300"/>
                </a:solidFill>
              </a:rPr>
              <a:t>~65% female</a:t>
            </a:r>
          </a:p>
        </p:txBody>
      </p:sp>
      <p:sp>
        <p:nvSpPr>
          <p:cNvPr id="34" name="AutoShape 23">
            <a:extLst>
              <a:ext uri="{FF2B5EF4-FFF2-40B4-BE49-F238E27FC236}">
                <a16:creationId xmlns:a16="http://schemas.microsoft.com/office/drawing/2014/main" id="{24C3601E-125F-44D8-9A5D-9286F351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017" y="1347926"/>
            <a:ext cx="2757966" cy="3530955"/>
          </a:xfrm>
          <a:prstGeom prst="roundRect">
            <a:avLst>
              <a:gd name="adj" fmla="val 5926"/>
            </a:avLst>
          </a:prstGeom>
          <a:solidFill>
            <a:schemeClr val="bg1"/>
          </a:solidFill>
          <a:ln w="9525">
            <a:solidFill>
              <a:srgbClr val="103D6E"/>
            </a:solidFill>
            <a:round/>
            <a:headEnd/>
            <a:tailEnd/>
          </a:ln>
          <a:effectLst>
            <a:outerShdw dist="63500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t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UCD Medal winners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(Top Pharmacology or Neuroscience student)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3230F5-66C7-4AAC-8C64-752E3FE6B4AA}"/>
              </a:ext>
            </a:extLst>
          </p:cNvPr>
          <p:cNvSpPr/>
          <p:nvPr/>
        </p:nvSpPr>
        <p:spPr>
          <a:xfrm>
            <a:off x="4067432" y="4760591"/>
            <a:ext cx="1771135" cy="12686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C3300"/>
                </a:solidFill>
              </a:rPr>
              <a:t>~80% female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E4D36D3-3338-47DC-B57A-80ED2B696518}"/>
              </a:ext>
            </a:extLst>
          </p:cNvPr>
          <p:cNvSpPr/>
          <p:nvPr/>
        </p:nvSpPr>
        <p:spPr>
          <a:xfrm>
            <a:off x="7115242" y="4760591"/>
            <a:ext cx="1771135" cy="12686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C3300"/>
                </a:solidFill>
              </a:rPr>
              <a:t>65% female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CAC8A-9A3E-4D66-8F8D-A42448204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5" r="2648" b="7443"/>
          <a:stretch/>
        </p:blipFill>
        <p:spPr>
          <a:xfrm>
            <a:off x="3704414" y="2327438"/>
            <a:ext cx="1934618" cy="1346200"/>
          </a:xfrm>
          <a:prstGeom prst="rect">
            <a:avLst/>
          </a:prstGeom>
          <a:ln>
            <a:solidFill>
              <a:srgbClr val="103D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EB2C1-5B01-4ABD-A3F8-9AEDF7C32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0" t="9317" r="26591" b="2527"/>
          <a:stretch/>
        </p:blipFill>
        <p:spPr>
          <a:xfrm>
            <a:off x="4696987" y="3142306"/>
            <a:ext cx="1495839" cy="1493533"/>
          </a:xfrm>
          <a:prstGeom prst="rect">
            <a:avLst/>
          </a:prstGeom>
          <a:ln>
            <a:solidFill>
              <a:srgbClr val="103D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rain_blu_w_txt_CC000611">
            <a:extLst>
              <a:ext uri="{FF2B5EF4-FFF2-40B4-BE49-F238E27FC236}">
                <a16:creationId xmlns:a16="http://schemas.microsoft.com/office/drawing/2014/main" id="{DA0B4EB7-D7FF-4187-BEF4-94CBB79C11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944563"/>
            <a:ext cx="423068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9" descr="ucd_brandmark_colour">
            <a:extLst>
              <a:ext uri="{FF2B5EF4-FFF2-40B4-BE49-F238E27FC236}">
                <a16:creationId xmlns:a16="http://schemas.microsoft.com/office/drawing/2014/main" id="{034169FA-AB94-45FF-941A-03893AB64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08" name="Straight Connector 115">
            <a:extLst>
              <a:ext uri="{FF2B5EF4-FFF2-40B4-BE49-F238E27FC236}">
                <a16:creationId xmlns:a16="http://schemas.microsoft.com/office/drawing/2014/main" id="{D1727819-8CF7-4593-AC95-DD3189B4F2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22D8788B-736F-4C0C-8B75-B58DBB69EAFE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FCE532C-1A54-490C-B078-CF03CD9020B8}"/>
              </a:ext>
            </a:extLst>
          </p:cNvPr>
          <p:cNvSpPr/>
          <p:nvPr/>
        </p:nvSpPr>
        <p:spPr>
          <a:xfrm>
            <a:off x="942975" y="1614488"/>
            <a:ext cx="2922588" cy="97313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800" dirty="0"/>
              <a:t>Self-motivated, hugely rewarding career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F4F1E8-2F71-4F88-8D9C-AB128B2FEF67}"/>
              </a:ext>
            </a:extLst>
          </p:cNvPr>
          <p:cNvSpPr/>
          <p:nvPr/>
        </p:nvSpPr>
        <p:spPr>
          <a:xfrm>
            <a:off x="942975" y="3198813"/>
            <a:ext cx="2922588" cy="9715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800" dirty="0"/>
              <a:t>Truly exciting time: </a:t>
            </a:r>
          </a:p>
          <a:p>
            <a:pPr algn="ctr" eaLnBrk="1" hangingPunct="1">
              <a:defRPr/>
            </a:pPr>
            <a:r>
              <a:rPr lang="en-IE" sz="1800" dirty="0"/>
              <a:t>New technologies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EE860-59A3-4DB6-AD7C-A3DB5391780F}"/>
              </a:ext>
            </a:extLst>
          </p:cNvPr>
          <p:cNvSpPr/>
          <p:nvPr/>
        </p:nvSpPr>
        <p:spPr>
          <a:xfrm>
            <a:off x="942975" y="4781550"/>
            <a:ext cx="2922588" cy="97313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800" dirty="0"/>
              <a:t>Truly exciting time: </a:t>
            </a:r>
          </a:p>
          <a:p>
            <a:pPr algn="ctr" eaLnBrk="1" hangingPunct="1">
              <a:defRPr/>
            </a:pPr>
            <a:r>
              <a:rPr lang="en-IE" sz="1800" dirty="0"/>
              <a:t>new understanding and new treatments</a:t>
            </a:r>
          </a:p>
        </p:txBody>
      </p:sp>
      <p:sp>
        <p:nvSpPr>
          <p:cNvPr id="47113" name="Text Box 12">
            <a:extLst>
              <a:ext uri="{FF2B5EF4-FFF2-40B4-BE49-F238E27FC236}">
                <a16:creationId xmlns:a16="http://schemas.microsoft.com/office/drawing/2014/main" id="{9FF105D7-D8F6-4295-B953-64C507AB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UCD Biomedical Sciences</a:t>
            </a:r>
            <a:endParaRPr lang="en-GB" altLang="en-US" sz="2400" dirty="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brain_blu_w_txt_CC000611">
            <a:extLst>
              <a:ext uri="{FF2B5EF4-FFF2-40B4-BE49-F238E27FC236}">
                <a16:creationId xmlns:a16="http://schemas.microsoft.com/office/drawing/2014/main" id="{8CC9BC08-B44D-4F74-81D9-C6E661BA623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944563"/>
            <a:ext cx="423068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9" descr="ucd_brandmark_colour">
            <a:extLst>
              <a:ext uri="{FF2B5EF4-FFF2-40B4-BE49-F238E27FC236}">
                <a16:creationId xmlns:a16="http://schemas.microsoft.com/office/drawing/2014/main" id="{B821285E-691F-4121-8668-88BF90827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53" name="Straight Connector 115">
            <a:extLst>
              <a:ext uri="{FF2B5EF4-FFF2-40B4-BE49-F238E27FC236}">
                <a16:creationId xmlns:a16="http://schemas.microsoft.com/office/drawing/2014/main" id="{F5FAF931-278D-42C3-8A27-C5A6D89B1F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6B53C66E-900C-40BB-8175-79CA4234B16A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3255" name="Text Box 10">
            <a:extLst>
              <a:ext uri="{FF2B5EF4-FFF2-40B4-BE49-F238E27FC236}">
                <a16:creationId xmlns:a16="http://schemas.microsoft.com/office/drawing/2014/main" id="{01FB892E-8E9D-4D42-B6CD-45EAC1BD3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882358"/>
            <a:ext cx="3911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0085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to you..</a:t>
            </a:r>
          </a:p>
        </p:txBody>
      </p:sp>
      <p:sp>
        <p:nvSpPr>
          <p:cNvPr id="53256" name="Text Box 12">
            <a:extLst>
              <a:ext uri="{FF2B5EF4-FFF2-40B4-BE49-F238E27FC236}">
                <a16:creationId xmlns:a16="http://schemas.microsoft.com/office/drawing/2014/main" id="{2A38F280-6A97-4955-9AF2-4BE044202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Girls Rock STEM</a:t>
            </a:r>
            <a:endParaRPr lang="en-GB" altLang="en-US" sz="2400" dirty="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Picture 9" descr="ucd_brandmark_colour">
            <a:extLst>
              <a:ext uri="{FF2B5EF4-FFF2-40B4-BE49-F238E27FC236}">
                <a16:creationId xmlns:a16="http://schemas.microsoft.com/office/drawing/2014/main" id="{D6B8FE97-80F2-4F69-A0F3-60CDEE421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3238083"/>
            <a:ext cx="1524000" cy="2233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85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9" descr="ucd_brandmark_colour">
            <a:extLst>
              <a:ext uri="{FF2B5EF4-FFF2-40B4-BE49-F238E27FC236}">
                <a16:creationId xmlns:a16="http://schemas.microsoft.com/office/drawing/2014/main" id="{062104CD-8CB4-4F3E-B9C3-0A59D0E0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Connector 115">
            <a:extLst>
              <a:ext uri="{FF2B5EF4-FFF2-40B4-BE49-F238E27FC236}">
                <a16:creationId xmlns:a16="http://schemas.microsoft.com/office/drawing/2014/main" id="{DEFE0014-FD27-4FD6-B9FA-A5F92F457D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C943A0A-8D96-43DF-B24E-DC617D3E1447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368" name="Text Box 12">
            <a:extLst>
              <a:ext uri="{FF2B5EF4-FFF2-40B4-BE49-F238E27FC236}">
                <a16:creationId xmlns:a16="http://schemas.microsoft.com/office/drawing/2014/main" id="{9592256B-F6C1-435F-AE69-0FA78F416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IE" altLang="en-US" dirty="0">
                <a:solidFill>
                  <a:srgbClr val="103D6E"/>
                </a:solidFill>
                <a:latin typeface="Verdana" panose="020B0604030504040204" pitchFamily="34" charset="0"/>
              </a:rPr>
              <a:t>Women in the Biomedical Sciences</a:t>
            </a:r>
            <a:endParaRPr lang="en-GB" altLang="en-US" dirty="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DB7558-C937-46F1-8DA0-16912C9E7C6D}"/>
              </a:ext>
            </a:extLst>
          </p:cNvPr>
          <p:cNvGrpSpPr/>
          <p:nvPr/>
        </p:nvGrpSpPr>
        <p:grpSpPr>
          <a:xfrm rot="21439585">
            <a:off x="687999" y="3774349"/>
            <a:ext cx="4149531" cy="2460619"/>
            <a:chOff x="986594" y="3875269"/>
            <a:chExt cx="4149531" cy="2460619"/>
          </a:xfrm>
        </p:grpSpPr>
        <p:pic>
          <p:nvPicPr>
            <p:cNvPr id="1026" name="Picture 2" descr="Image result for rosalind franklin">
              <a:extLst>
                <a:ext uri="{FF2B5EF4-FFF2-40B4-BE49-F238E27FC236}">
                  <a16:creationId xmlns:a16="http://schemas.microsoft.com/office/drawing/2014/main" id="{4D0A9F46-B7F4-42AB-8609-42D1A7693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594" y="3875269"/>
              <a:ext cx="4149531" cy="24551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114CC3-824E-4EFD-8D8D-08376148A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818" y="5812668"/>
              <a:ext cx="1547333" cy="5232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bg1"/>
                  </a:solidFill>
                </a:rPr>
                <a:t>Rosalind Franklin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B3ACAE-29B7-4EAF-A6D1-1A3DFD0B0485}"/>
              </a:ext>
            </a:extLst>
          </p:cNvPr>
          <p:cNvGrpSpPr/>
          <p:nvPr/>
        </p:nvGrpSpPr>
        <p:grpSpPr>
          <a:xfrm rot="21338223">
            <a:off x="5461652" y="1323171"/>
            <a:ext cx="3734920" cy="2099025"/>
            <a:chOff x="895305" y="1198676"/>
            <a:chExt cx="3734920" cy="2099025"/>
          </a:xfrm>
        </p:grpSpPr>
        <p:pic>
          <p:nvPicPr>
            <p:cNvPr id="1032" name="Picture 8" descr="Image result for marie cassidy state pathologist">
              <a:extLst>
                <a:ext uri="{FF2B5EF4-FFF2-40B4-BE49-F238E27FC236}">
                  <a16:creationId xmlns:a16="http://schemas.microsoft.com/office/drawing/2014/main" id="{7E1F59E6-B86F-4B4C-964D-9A08E5E89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05" y="1198676"/>
              <a:ext cx="3734920" cy="20990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F0A085-1F56-4C44-9556-BBEB24D989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191" y="2972812"/>
              <a:ext cx="1547333" cy="30777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bg1"/>
                  </a:solidFill>
                </a:rPr>
                <a:t>Marie Cassidy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9BE138-9C85-42FF-8DB8-483C6CA4236D}"/>
              </a:ext>
            </a:extLst>
          </p:cNvPr>
          <p:cNvGrpSpPr/>
          <p:nvPr/>
        </p:nvGrpSpPr>
        <p:grpSpPr>
          <a:xfrm rot="207036">
            <a:off x="5677105" y="3974010"/>
            <a:ext cx="3304014" cy="2210686"/>
            <a:chOff x="5615393" y="4119722"/>
            <a:chExt cx="3304014" cy="221068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7B2E4F-EA4F-4FFA-BBA8-D75276E6D20C}"/>
                </a:ext>
              </a:extLst>
            </p:cNvPr>
            <p:cNvGrpSpPr/>
            <p:nvPr/>
          </p:nvGrpSpPr>
          <p:grpSpPr>
            <a:xfrm>
              <a:off x="5615393" y="4119722"/>
              <a:ext cx="3304014" cy="2210686"/>
              <a:chOff x="5615393" y="4119722"/>
              <a:chExt cx="3304014" cy="2210686"/>
            </a:xfrm>
          </p:grpSpPr>
          <p:pic>
            <p:nvPicPr>
              <p:cNvPr id="1028" name="Picture 4" descr="Image result for elizabeth blackwell">
                <a:extLst>
                  <a:ext uri="{FF2B5EF4-FFF2-40B4-BE49-F238E27FC236}">
                    <a16:creationId xmlns:a16="http://schemas.microsoft.com/office/drawing/2014/main" id="{A3984B4A-15B9-49DE-B565-B43041A292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5393" y="4119722"/>
                <a:ext cx="3304014" cy="22106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4C075A-EE64-46B8-BD1C-E93E144B3B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87064" y="4159705"/>
                <a:ext cx="1547333" cy="5232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>
                    <a:solidFill>
                      <a:schemeClr val="bg1"/>
                    </a:solidFill>
                  </a:rPr>
                  <a:t>Elizabeth Blackwell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540EFB-3F2D-4186-A60A-A075F5120C02}"/>
                </a:ext>
              </a:extLst>
            </p:cNvPr>
            <p:cNvSpPr txBox="1"/>
            <p:nvPr/>
          </p:nvSpPr>
          <p:spPr>
            <a:xfrm>
              <a:off x="7287064" y="4733068"/>
              <a:ext cx="1547333" cy="12234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 dirty="0"/>
                <a:t>‘It is not easy to be a pioneer – but oh, it is fascinating! I would not trade one moment, even the worst moment, for all the riches in the world.’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A8A5A5-6606-47A8-8CD0-57833994548C}"/>
              </a:ext>
            </a:extLst>
          </p:cNvPr>
          <p:cNvGrpSpPr/>
          <p:nvPr/>
        </p:nvGrpSpPr>
        <p:grpSpPr>
          <a:xfrm rot="406557">
            <a:off x="754239" y="1196926"/>
            <a:ext cx="3772515" cy="1999433"/>
            <a:chOff x="746759" y="1196924"/>
            <a:chExt cx="3772515" cy="1999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2D7F56F-FC96-432A-83BC-562167D80C2E}"/>
                </a:ext>
              </a:extLst>
            </p:cNvPr>
            <p:cNvGrpSpPr/>
            <p:nvPr/>
          </p:nvGrpSpPr>
          <p:grpSpPr>
            <a:xfrm>
              <a:off x="746759" y="1196924"/>
              <a:ext cx="3772515" cy="1999433"/>
              <a:chOff x="5146892" y="1234989"/>
              <a:chExt cx="3772515" cy="1999433"/>
            </a:xfrm>
          </p:grpSpPr>
          <p:pic>
            <p:nvPicPr>
              <p:cNvPr id="1030" name="Picture 6" descr="Image result for marie curie">
                <a:extLst>
                  <a:ext uri="{FF2B5EF4-FFF2-40B4-BE49-F238E27FC236}">
                    <a16:creationId xmlns:a16="http://schemas.microsoft.com/office/drawing/2014/main" id="{0BC624B7-CF9F-4623-98EB-10DE96E967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6892" y="1234989"/>
                <a:ext cx="3772515" cy="199943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262AF3-FCB8-4BEC-B404-89D9466F58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3236" y="2711202"/>
                <a:ext cx="1547333" cy="5232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>
                    <a:solidFill>
                      <a:schemeClr val="bg1"/>
                    </a:solidFill>
                  </a:rPr>
                  <a:t>Marie Curie </a:t>
                </a:r>
                <a:r>
                  <a:rPr lang="en-GB" altLang="en-US" sz="1400" dirty="0" err="1">
                    <a:solidFill>
                      <a:schemeClr val="bg1"/>
                    </a:solidFill>
                  </a:rPr>
                  <a:t>Sklodowska</a:t>
                </a:r>
                <a:endParaRPr lang="en-GB" alt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4F0C90-BE87-4AF7-9384-8D4024A22D80}"/>
                </a:ext>
              </a:extLst>
            </p:cNvPr>
            <p:cNvSpPr txBox="1"/>
            <p:nvPr/>
          </p:nvSpPr>
          <p:spPr>
            <a:xfrm>
              <a:off x="766283" y="2266084"/>
              <a:ext cx="1747982" cy="900246"/>
            </a:xfrm>
            <a:prstGeom prst="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‘Nothing in life is to be feared, it is only to be understood. Now is the time to understand more, so that we may fear less..’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87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ucd_brandmark_colour">
            <a:extLst>
              <a:ext uri="{FF2B5EF4-FFF2-40B4-BE49-F238E27FC236}">
                <a16:creationId xmlns:a16="http://schemas.microsoft.com/office/drawing/2014/main" id="{6B5CBEAF-3019-404A-B543-9A417F23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7" name="Straight Connector 115">
            <a:extLst>
              <a:ext uri="{FF2B5EF4-FFF2-40B4-BE49-F238E27FC236}">
                <a16:creationId xmlns:a16="http://schemas.microsoft.com/office/drawing/2014/main" id="{72FE1C35-66C8-457D-99B8-4ABB519B8E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7DCC45-E120-49A2-89E9-1C6DF0317804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389" name="Text Box 12">
            <a:extLst>
              <a:ext uri="{FF2B5EF4-FFF2-40B4-BE49-F238E27FC236}">
                <a16:creationId xmlns:a16="http://schemas.microsoft.com/office/drawing/2014/main" id="{ADCFB9FC-28A3-4B7E-9F7E-707B63D34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IE" altLang="en-US">
                <a:solidFill>
                  <a:srgbClr val="103D6E"/>
                </a:solidFill>
                <a:latin typeface="Verdana" panose="020B0604030504040204" pitchFamily="34" charset="0"/>
              </a:rPr>
              <a:t>UCD O’Brien Centre for Science</a:t>
            </a:r>
            <a:endParaRPr lang="en-GB" altLang="en-US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  <p:pic>
        <p:nvPicPr>
          <p:cNvPr id="16390" name="Picture 11" descr="Science.jpg">
            <a:extLst>
              <a:ext uri="{FF2B5EF4-FFF2-40B4-BE49-F238E27FC236}">
                <a16:creationId xmlns:a16="http://schemas.microsoft.com/office/drawing/2014/main" id="{BF097FB2-DCB6-4246-A86D-36091240F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200150"/>
            <a:ext cx="84455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4E603FB-D96D-4D38-BFB0-F297091DE8DE}"/>
              </a:ext>
            </a:extLst>
          </p:cNvPr>
          <p:cNvSpPr/>
          <p:nvPr/>
        </p:nvSpPr>
        <p:spPr bwMode="auto">
          <a:xfrm>
            <a:off x="1849438" y="1036638"/>
            <a:ext cx="2255837" cy="36036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dirty="0"/>
              <a:t>What we are</a:t>
            </a:r>
          </a:p>
        </p:txBody>
      </p:sp>
      <p:pic>
        <p:nvPicPr>
          <p:cNvPr id="38915" name="Picture 9" descr="ucd_brandmark_colour">
            <a:extLst>
              <a:ext uri="{FF2B5EF4-FFF2-40B4-BE49-F238E27FC236}">
                <a16:creationId xmlns:a16="http://schemas.microsoft.com/office/drawing/2014/main" id="{F30C9837-DC1D-4B8C-8E62-4D651462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6" name="Straight Connector 115">
            <a:extLst>
              <a:ext uri="{FF2B5EF4-FFF2-40B4-BE49-F238E27FC236}">
                <a16:creationId xmlns:a16="http://schemas.microsoft.com/office/drawing/2014/main" id="{9BB5D0D1-D07F-4F9E-A34D-742530290E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8C9474DA-896E-4CA7-B4EE-0D0A385E6281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918" name="Text Box 12">
            <a:extLst>
              <a:ext uri="{FF2B5EF4-FFF2-40B4-BE49-F238E27FC236}">
                <a16:creationId xmlns:a16="http://schemas.microsoft.com/office/drawing/2014/main" id="{D3B044A8-A901-4DCB-AF8F-F07EB310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 dirty="0">
                <a:solidFill>
                  <a:srgbClr val="103D6E"/>
                </a:solidFill>
                <a:latin typeface="Verdana" panose="020B0604030504040204" pitchFamily="34" charset="0"/>
              </a:rPr>
              <a:t>UCD Biomedical Sciences</a:t>
            </a:r>
            <a:endParaRPr lang="en-GB" altLang="en-US" sz="2400" dirty="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  <p:pic>
        <p:nvPicPr>
          <p:cNvPr id="38926" name="Picture 35">
            <a:extLst>
              <a:ext uri="{FF2B5EF4-FFF2-40B4-BE49-F238E27FC236}">
                <a16:creationId xmlns:a16="http://schemas.microsoft.com/office/drawing/2014/main" id="{123E8ED7-EC81-4EF0-8893-01D68D9DF4A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r="7118"/>
          <a:stretch>
            <a:fillRect/>
          </a:stretch>
        </p:blipFill>
        <p:spPr bwMode="auto">
          <a:xfrm>
            <a:off x="3071075" y="3464224"/>
            <a:ext cx="1749092" cy="12646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7" name="Picture 25">
            <a:extLst>
              <a:ext uri="{FF2B5EF4-FFF2-40B4-BE49-F238E27FC236}">
                <a16:creationId xmlns:a16="http://schemas.microsoft.com/office/drawing/2014/main" id="{26E347D2-1256-4A3E-AD1B-DCA0BDBEF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64001"/>
            <a:ext cx="1750164" cy="12636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29">
            <a:extLst>
              <a:ext uri="{FF2B5EF4-FFF2-40B4-BE49-F238E27FC236}">
                <a16:creationId xmlns:a16="http://schemas.microsoft.com/office/drawing/2014/main" id="{61BA81C9-B166-4A96-A20A-F08595FE6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464224"/>
            <a:ext cx="1750164" cy="12646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9" name="Picture 31">
            <a:extLst>
              <a:ext uri="{FF2B5EF4-FFF2-40B4-BE49-F238E27FC236}">
                <a16:creationId xmlns:a16="http://schemas.microsoft.com/office/drawing/2014/main" id="{CB7C84A3-79DC-4DF3-9582-F21E91485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75" y="1864001"/>
            <a:ext cx="1749092" cy="12636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16C048-4FE5-4E0E-B8A7-7D00A7860F62}"/>
              </a:ext>
            </a:extLst>
          </p:cNvPr>
          <p:cNvSpPr/>
          <p:nvPr/>
        </p:nvSpPr>
        <p:spPr bwMode="auto">
          <a:xfrm>
            <a:off x="1319213" y="3267075"/>
            <a:ext cx="1401762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Neuroscience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FD084CF-0A93-4AC3-8191-F9B4744929F2}"/>
              </a:ext>
            </a:extLst>
          </p:cNvPr>
          <p:cNvSpPr/>
          <p:nvPr/>
        </p:nvSpPr>
        <p:spPr bwMode="auto">
          <a:xfrm>
            <a:off x="1319213" y="1673225"/>
            <a:ext cx="1401762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Genetics</a:t>
            </a:r>
          </a:p>
        </p:txBody>
      </p:sp>
      <p:pic>
        <p:nvPicPr>
          <p:cNvPr id="38938" name="Picture 28">
            <a:extLst>
              <a:ext uri="{FF2B5EF4-FFF2-40B4-BE49-F238E27FC236}">
                <a16:creationId xmlns:a16="http://schemas.microsoft.com/office/drawing/2014/main" id="{AEDB7128-3CBA-4DA1-B66F-3B5863B7EC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75" y="5061334"/>
            <a:ext cx="1750163" cy="12646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7B1B60A-1C1F-4DB6-A40C-D43F8E951100}"/>
              </a:ext>
            </a:extLst>
          </p:cNvPr>
          <p:cNvSpPr/>
          <p:nvPr/>
        </p:nvSpPr>
        <p:spPr bwMode="auto">
          <a:xfrm>
            <a:off x="3246438" y="4864100"/>
            <a:ext cx="1400175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Microbiology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99AC780-9BED-4E1B-B8DC-414A3F33E543}"/>
              </a:ext>
            </a:extLst>
          </p:cNvPr>
          <p:cNvSpPr/>
          <p:nvPr/>
        </p:nvSpPr>
        <p:spPr bwMode="auto">
          <a:xfrm>
            <a:off x="3244850" y="1673225"/>
            <a:ext cx="1401763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Biochemistry</a:t>
            </a:r>
          </a:p>
        </p:txBody>
      </p:sp>
      <p:pic>
        <p:nvPicPr>
          <p:cNvPr id="38936" name="Picture 27">
            <a:extLst>
              <a:ext uri="{FF2B5EF4-FFF2-40B4-BE49-F238E27FC236}">
                <a16:creationId xmlns:a16="http://schemas.microsoft.com/office/drawing/2014/main" id="{32373DCB-E5F4-44B6-8ECA-BA264AA21A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5070500"/>
            <a:ext cx="1750163" cy="12636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517646C-1C9A-4FCC-893F-ADCC9204E963}"/>
              </a:ext>
            </a:extLst>
          </p:cNvPr>
          <p:cNvSpPr/>
          <p:nvPr/>
        </p:nvSpPr>
        <p:spPr bwMode="auto">
          <a:xfrm>
            <a:off x="1317625" y="4879975"/>
            <a:ext cx="1401763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Physiology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34A692-84FD-44F4-880E-DE6539BAF913}"/>
              </a:ext>
            </a:extLst>
          </p:cNvPr>
          <p:cNvSpPr/>
          <p:nvPr/>
        </p:nvSpPr>
        <p:spPr bwMode="auto">
          <a:xfrm>
            <a:off x="3244850" y="3267075"/>
            <a:ext cx="1401763" cy="4111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sz="1300" dirty="0"/>
              <a:t>Pharmacology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5940F8B-9B9F-452A-B7E7-3A73F1F4C565}"/>
              </a:ext>
            </a:extLst>
          </p:cNvPr>
          <p:cNvSpPr/>
          <p:nvPr/>
        </p:nvSpPr>
        <p:spPr bwMode="auto">
          <a:xfrm>
            <a:off x="6284913" y="1036638"/>
            <a:ext cx="2255837" cy="360362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E" dirty="0"/>
              <a:t>What we do</a:t>
            </a:r>
          </a:p>
        </p:txBody>
      </p:sp>
      <p:grpSp>
        <p:nvGrpSpPr>
          <p:cNvPr id="38921" name="Group 30">
            <a:extLst>
              <a:ext uri="{FF2B5EF4-FFF2-40B4-BE49-F238E27FC236}">
                <a16:creationId xmlns:a16="http://schemas.microsoft.com/office/drawing/2014/main" id="{C53F4D9E-2DB3-4C16-8D31-7A1AB7B92BDE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2244725"/>
            <a:ext cx="2924175" cy="3622675"/>
            <a:chOff x="6101537" y="2244944"/>
            <a:chExt cx="2924175" cy="3622699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A028EBD1-4C95-4D61-A647-E5801EEEC88A}"/>
                </a:ext>
              </a:extLst>
            </p:cNvPr>
            <p:cNvSpPr/>
            <p:nvPr/>
          </p:nvSpPr>
          <p:spPr bwMode="auto">
            <a:xfrm>
              <a:off x="6101537" y="2244944"/>
              <a:ext cx="2571750" cy="62389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IE" sz="1800" dirty="0"/>
                <a:t>Understand normal biological functions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52C9B60-4BA9-4DA1-82B1-04B1F1D50590}"/>
                </a:ext>
              </a:extLst>
            </p:cNvPr>
            <p:cNvSpPr/>
            <p:nvPr/>
          </p:nvSpPr>
          <p:spPr bwMode="auto">
            <a:xfrm>
              <a:off x="6453962" y="3243489"/>
              <a:ext cx="2571750" cy="62547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IE" sz="1800" dirty="0"/>
                <a:t>Understand Diseases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8E94B738-DEEA-428C-B991-83A9E6D847B1}"/>
                </a:ext>
              </a:extLst>
            </p:cNvPr>
            <p:cNvSpPr/>
            <p:nvPr/>
          </p:nvSpPr>
          <p:spPr bwMode="auto">
            <a:xfrm>
              <a:off x="6226949" y="4242032"/>
              <a:ext cx="2573338" cy="62547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IE" sz="1800" dirty="0"/>
                <a:t>Find new treatments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AD157A4-721D-4E28-8DCA-392612830480}"/>
                </a:ext>
              </a:extLst>
            </p:cNvPr>
            <p:cNvSpPr/>
            <p:nvPr/>
          </p:nvSpPr>
          <p:spPr bwMode="auto">
            <a:xfrm>
              <a:off x="6257112" y="5242164"/>
              <a:ext cx="2573337" cy="62547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IE" sz="1800" dirty="0"/>
                <a:t>Biotechnology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brain_blu_w_txt_CC000611">
            <a:extLst>
              <a:ext uri="{FF2B5EF4-FFF2-40B4-BE49-F238E27FC236}">
                <a16:creationId xmlns:a16="http://schemas.microsoft.com/office/drawing/2014/main" id="{FC3FF729-5A01-409A-824F-94051ECAE2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998538"/>
            <a:ext cx="395922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id="{116561FA-60F7-4003-B8DE-F018D2043F90}"/>
              </a:ext>
            </a:extLst>
          </p:cNvPr>
          <p:cNvGrpSpPr>
            <a:grpSpLocks/>
          </p:cNvGrpSpPr>
          <p:nvPr/>
        </p:nvGrpSpPr>
        <p:grpSpPr bwMode="auto">
          <a:xfrm>
            <a:off x="5159375" y="998538"/>
            <a:ext cx="3959225" cy="5038725"/>
            <a:chOff x="576" y="778"/>
            <a:chExt cx="2514" cy="3215"/>
          </a:xfrm>
        </p:grpSpPr>
        <p:sp>
          <p:nvSpPr>
            <p:cNvPr id="43018" name="Rectangle 8">
              <a:extLst>
                <a:ext uri="{FF2B5EF4-FFF2-40B4-BE49-F238E27FC236}">
                  <a16:creationId xmlns:a16="http://schemas.microsoft.com/office/drawing/2014/main" id="{7E28B08D-2B1D-48B6-BA0E-87E7CFB24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778"/>
              <a:ext cx="2514" cy="32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IE" altLang="en-US" sz="2400"/>
            </a:p>
          </p:txBody>
        </p:sp>
        <p:pic>
          <p:nvPicPr>
            <p:cNvPr id="43019" name="Picture 4" descr="Homer">
              <a:extLst>
                <a:ext uri="{FF2B5EF4-FFF2-40B4-BE49-F238E27FC236}">
                  <a16:creationId xmlns:a16="http://schemas.microsoft.com/office/drawing/2014/main" id="{8FD5AF63-BE71-45AA-BBBE-2ED0E358C04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0" r="15999"/>
            <a:stretch>
              <a:fillRect/>
            </a:stretch>
          </p:blipFill>
          <p:spPr bwMode="auto">
            <a:xfrm>
              <a:off x="666" y="1107"/>
              <a:ext cx="2391" cy="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2" name="Picture 9" descr="ucd_brandmark_colour">
            <a:extLst>
              <a:ext uri="{FF2B5EF4-FFF2-40B4-BE49-F238E27FC236}">
                <a16:creationId xmlns:a16="http://schemas.microsoft.com/office/drawing/2014/main" id="{5F5E8DD4-D8D9-4C07-B2CF-DDCB141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3" name="Straight Connector 115">
            <a:extLst>
              <a:ext uri="{FF2B5EF4-FFF2-40B4-BE49-F238E27FC236}">
                <a16:creationId xmlns:a16="http://schemas.microsoft.com/office/drawing/2014/main" id="{431BBBB9-9914-4548-A348-946146858E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6A293F70-02BE-4C61-9F69-375B53D102DA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3015" name="Text Box 12">
            <a:extLst>
              <a:ext uri="{FF2B5EF4-FFF2-40B4-BE49-F238E27FC236}">
                <a16:creationId xmlns:a16="http://schemas.microsoft.com/office/drawing/2014/main" id="{882698DF-DA2F-4264-89E9-95E374E7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>
                <a:solidFill>
                  <a:srgbClr val="103D6E"/>
                </a:solidFill>
                <a:latin typeface="Verdana" panose="020B0604030504040204" pitchFamily="34" charset="0"/>
              </a:rPr>
              <a:t>Brain function and dysfunction</a:t>
            </a:r>
            <a:endParaRPr lang="en-GB" altLang="en-US" sz="240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1C2C5-56B2-4910-B8D9-01B9F4CB5CFD}"/>
              </a:ext>
            </a:extLst>
          </p:cNvPr>
          <p:cNvSpPr/>
          <p:nvPr/>
        </p:nvSpPr>
        <p:spPr>
          <a:xfrm>
            <a:off x="2443163" y="300038"/>
            <a:ext cx="3173412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brain_blu_w_txt_CC000611">
            <a:extLst>
              <a:ext uri="{FF2B5EF4-FFF2-40B4-BE49-F238E27FC236}">
                <a16:creationId xmlns:a16="http://schemas.microsoft.com/office/drawing/2014/main" id="{FC3FF729-5A01-409A-824F-94051ECAE2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998538"/>
            <a:ext cx="395922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 descr="ucd_brandmark_colour">
            <a:extLst>
              <a:ext uri="{FF2B5EF4-FFF2-40B4-BE49-F238E27FC236}">
                <a16:creationId xmlns:a16="http://schemas.microsoft.com/office/drawing/2014/main" id="{5F5E8DD4-D8D9-4C07-B2CF-DDCB141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3" name="Straight Connector 115">
            <a:extLst>
              <a:ext uri="{FF2B5EF4-FFF2-40B4-BE49-F238E27FC236}">
                <a16:creationId xmlns:a16="http://schemas.microsoft.com/office/drawing/2014/main" id="{431BBBB9-9914-4548-A348-946146858E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6A293F70-02BE-4C61-9F69-375B53D102DA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3015" name="Text Box 12">
            <a:extLst>
              <a:ext uri="{FF2B5EF4-FFF2-40B4-BE49-F238E27FC236}">
                <a16:creationId xmlns:a16="http://schemas.microsoft.com/office/drawing/2014/main" id="{882698DF-DA2F-4264-89E9-95E374E7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>
                <a:solidFill>
                  <a:srgbClr val="103D6E"/>
                </a:solidFill>
                <a:latin typeface="Verdana" panose="020B0604030504040204" pitchFamily="34" charset="0"/>
              </a:rPr>
              <a:t>Brain function and dysfunction</a:t>
            </a:r>
            <a:endParaRPr lang="en-GB" altLang="en-US" sz="240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AD9031-44AB-409B-BC43-59A910655A9C}"/>
              </a:ext>
            </a:extLst>
          </p:cNvPr>
          <p:cNvGrpSpPr/>
          <p:nvPr/>
        </p:nvGrpSpPr>
        <p:grpSpPr>
          <a:xfrm>
            <a:off x="5114379" y="785813"/>
            <a:ext cx="4432768" cy="5345134"/>
            <a:chOff x="5114379" y="785813"/>
            <a:chExt cx="4432768" cy="53451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C513B2-B6BC-45E6-A793-73F05ACC4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50058">
              <a:off x="7698760" y="1087624"/>
              <a:ext cx="1547333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bg1"/>
                  </a:solidFill>
                </a:rPr>
                <a:t>Drug Addiction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CFE933-2BB4-481F-9297-D891A12A6C7C}"/>
                </a:ext>
              </a:extLst>
            </p:cNvPr>
            <p:cNvGrpSpPr/>
            <p:nvPr/>
          </p:nvGrpSpPr>
          <p:grpSpPr>
            <a:xfrm rot="21293548">
              <a:off x="5114379" y="785813"/>
              <a:ext cx="2043781" cy="2292755"/>
              <a:chOff x="5146708" y="587855"/>
              <a:chExt cx="2043781" cy="2292755"/>
            </a:xfrm>
          </p:grpSpPr>
          <p:pic>
            <p:nvPicPr>
              <p:cNvPr id="1026" name="Picture 2" descr="Image result for schizophrenia">
                <a:extLst>
                  <a:ext uri="{FF2B5EF4-FFF2-40B4-BE49-F238E27FC236}">
                    <a16:creationId xmlns:a16="http://schemas.microsoft.com/office/drawing/2014/main" id="{8E2630D7-D934-4B61-B9FE-99CC578309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46" r="33615"/>
              <a:stretch/>
            </p:blipFill>
            <p:spPr bwMode="auto">
              <a:xfrm>
                <a:off x="5208016" y="614363"/>
                <a:ext cx="1982473" cy="2266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F917F6-F372-48F6-BEF4-8B8B57A09B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6708" y="587855"/>
                <a:ext cx="134023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/>
                  <a:t>Schizophrenia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1FC535-1884-4814-9A99-30FDF3CD6E27}"/>
                </a:ext>
              </a:extLst>
            </p:cNvPr>
            <p:cNvGrpSpPr/>
            <p:nvPr/>
          </p:nvGrpSpPr>
          <p:grpSpPr>
            <a:xfrm rot="713966">
              <a:off x="7578192" y="2018843"/>
              <a:ext cx="1968955" cy="1956004"/>
              <a:chOff x="9046180" y="1424331"/>
              <a:chExt cx="2682383" cy="2692293"/>
            </a:xfrm>
          </p:grpSpPr>
          <p:pic>
            <p:nvPicPr>
              <p:cNvPr id="1028" name="Picture 4" descr="Image result for depression">
                <a:extLst>
                  <a:ext uri="{FF2B5EF4-FFF2-40B4-BE49-F238E27FC236}">
                    <a16:creationId xmlns:a16="http://schemas.microsoft.com/office/drawing/2014/main" id="{BAD6477E-6E2F-4D48-BFA1-23B42BF840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39" t="27474" r="12893"/>
              <a:stretch/>
            </p:blipFill>
            <p:spPr bwMode="auto">
              <a:xfrm>
                <a:off x="9046594" y="1424331"/>
                <a:ext cx="2681969" cy="2692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C30B40-A5B2-4271-BC26-A92533F7BB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46180" y="3691008"/>
                <a:ext cx="1549327" cy="423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/>
                  <a:t>Depression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CE450A-3D93-4949-A6DF-E1A94F402EC2}"/>
                </a:ext>
              </a:extLst>
            </p:cNvPr>
            <p:cNvGrpSpPr/>
            <p:nvPr/>
          </p:nvGrpSpPr>
          <p:grpSpPr>
            <a:xfrm rot="20792451">
              <a:off x="5293533" y="4419543"/>
              <a:ext cx="2074851" cy="1711404"/>
              <a:chOff x="9668569" y="4408195"/>
              <a:chExt cx="2074851" cy="1711404"/>
            </a:xfrm>
          </p:grpSpPr>
          <p:pic>
            <p:nvPicPr>
              <p:cNvPr id="1030" name="Picture 6" descr="Image result for alzheimer's">
                <a:extLst>
                  <a:ext uri="{FF2B5EF4-FFF2-40B4-BE49-F238E27FC236}">
                    <a16:creationId xmlns:a16="http://schemas.microsoft.com/office/drawing/2014/main" id="{7780D2B5-7592-4260-B120-DCBE4DD1BC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00" t="20209" r="20071"/>
              <a:stretch/>
            </p:blipFill>
            <p:spPr bwMode="auto">
              <a:xfrm rot="402295">
                <a:off x="9668569" y="4663411"/>
                <a:ext cx="1977346" cy="1456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6671CC-E623-4BE9-BD80-71A7AD0377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02295">
                <a:off x="9766075" y="4408195"/>
                <a:ext cx="1977345" cy="3077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>
                    <a:solidFill>
                      <a:schemeClr val="bg1"/>
                    </a:solidFill>
                  </a:rPr>
                  <a:t>Alzheimer’s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3043B8-2442-4C66-BFFB-ED58B7102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2245">
              <a:off x="5666545" y="3652575"/>
              <a:ext cx="1149764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bg1"/>
                  </a:solidFill>
                </a:rPr>
                <a:t>Anxiety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59FB12-3154-47AA-A168-63C87E814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47075">
              <a:off x="7593481" y="5476635"/>
              <a:ext cx="1862201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bg1"/>
                  </a:solidFill>
                </a:rPr>
                <a:t>Multiple Sclerosis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6176A8-56BE-4AD1-B79D-233A0A963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25526">
              <a:off x="7460649" y="4675769"/>
              <a:ext cx="1892681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bg1"/>
                  </a:solidFill>
                </a:rPr>
                <a:t>Parkinson’s disease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00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>
            <a:extLst>
              <a:ext uri="{FF2B5EF4-FFF2-40B4-BE49-F238E27FC236}">
                <a16:creationId xmlns:a16="http://schemas.microsoft.com/office/drawing/2014/main" id="{97D372BC-BF3E-4A06-988D-6620F4F6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398588"/>
            <a:ext cx="5494337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11">
            <a:extLst>
              <a:ext uri="{FF2B5EF4-FFF2-40B4-BE49-F238E27FC236}">
                <a16:creationId xmlns:a16="http://schemas.microsoft.com/office/drawing/2014/main" id="{32D382C2-4E90-40D9-86FA-4F5D21FC6DA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28688" y="1630363"/>
            <a:ext cx="43005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0964" name="Picture 9" descr="ucd_brandmark_colour">
            <a:extLst>
              <a:ext uri="{FF2B5EF4-FFF2-40B4-BE49-F238E27FC236}">
                <a16:creationId xmlns:a16="http://schemas.microsoft.com/office/drawing/2014/main" id="{AEE05166-82AE-4BFD-9C56-ED3B39C63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5" name="Straight Connector 115">
            <a:extLst>
              <a:ext uri="{FF2B5EF4-FFF2-40B4-BE49-F238E27FC236}">
                <a16:creationId xmlns:a16="http://schemas.microsoft.com/office/drawing/2014/main" id="{2B4E322F-8253-4E6E-9666-54A2FCA157E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5BAEC839-3426-4AC9-81BA-CF2FB11575EC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967" name="Text Box 12">
            <a:extLst>
              <a:ext uri="{FF2B5EF4-FFF2-40B4-BE49-F238E27FC236}">
                <a16:creationId xmlns:a16="http://schemas.microsoft.com/office/drawing/2014/main" id="{84D51867-4C0B-4E8D-8F82-8C9E00B76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>
                <a:solidFill>
                  <a:srgbClr val="103D6E"/>
                </a:solidFill>
                <a:latin typeface="Verdana" panose="020B0604030504040204" pitchFamily="34" charset="0"/>
              </a:rPr>
              <a:t>The hippocampus is required for memory formation</a:t>
            </a:r>
          </a:p>
        </p:txBody>
      </p:sp>
      <p:grpSp>
        <p:nvGrpSpPr>
          <p:cNvPr id="40968" name="Group 3">
            <a:extLst>
              <a:ext uri="{FF2B5EF4-FFF2-40B4-BE49-F238E27FC236}">
                <a16:creationId xmlns:a16="http://schemas.microsoft.com/office/drawing/2014/main" id="{911B9CFA-7E05-4025-9F5E-5A3FF2343992}"/>
              </a:ext>
            </a:extLst>
          </p:cNvPr>
          <p:cNvGrpSpPr>
            <a:grpSpLocks/>
          </p:cNvGrpSpPr>
          <p:nvPr/>
        </p:nvGrpSpPr>
        <p:grpSpPr bwMode="auto">
          <a:xfrm>
            <a:off x="6287836" y="1544638"/>
            <a:ext cx="3114926" cy="4278312"/>
            <a:chOff x="3409" y="1039"/>
            <a:chExt cx="2038" cy="2968"/>
          </a:xfrm>
        </p:grpSpPr>
        <p:pic>
          <p:nvPicPr>
            <p:cNvPr id="40969" name="Picture 4" descr="silhouette">
              <a:extLst>
                <a:ext uri="{FF2B5EF4-FFF2-40B4-BE49-F238E27FC236}">
                  <a16:creationId xmlns:a16="http://schemas.microsoft.com/office/drawing/2014/main" id="{7E5C5659-2B61-4B76-9AA6-0AC896B7F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06"/>
            <a:stretch>
              <a:fillRect/>
            </a:stretch>
          </p:blipFill>
          <p:spPr bwMode="auto">
            <a:xfrm>
              <a:off x="3409" y="1704"/>
              <a:ext cx="2038" cy="1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Text Box 5">
              <a:extLst>
                <a:ext uri="{FF2B5EF4-FFF2-40B4-BE49-F238E27FC236}">
                  <a16:creationId xmlns:a16="http://schemas.microsoft.com/office/drawing/2014/main" id="{34B432E1-714A-4E50-BFB0-FD9295959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7" y="1039"/>
              <a:ext cx="116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GB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Patient H.M.</a:t>
              </a:r>
            </a:p>
          </p:txBody>
        </p:sp>
        <p:sp>
          <p:nvSpPr>
            <p:cNvPr id="40971" name="Text Box 5">
              <a:extLst>
                <a:ext uri="{FF2B5EF4-FFF2-40B4-BE49-F238E27FC236}">
                  <a16:creationId xmlns:a16="http://schemas.microsoft.com/office/drawing/2014/main" id="{BAC2A1DD-4B5F-459A-BC0D-1A8F12614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" y="3559"/>
              <a:ext cx="1279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GB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Surgery at 27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GB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Died at 82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 descr="_42055442_adbrain_203b.jpg">
            <a:extLst>
              <a:ext uri="{FF2B5EF4-FFF2-40B4-BE49-F238E27FC236}">
                <a16:creationId xmlns:a16="http://schemas.microsoft.com/office/drawing/2014/main" id="{5275AC0C-5CB1-4669-86AE-283AB9F05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806450"/>
            <a:ext cx="747395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12">
            <a:extLst>
              <a:ext uri="{FF2B5EF4-FFF2-40B4-BE49-F238E27FC236}">
                <a16:creationId xmlns:a16="http://schemas.microsoft.com/office/drawing/2014/main" id="{5A698C18-6A1C-4FB2-848C-490326CBB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88" y="839788"/>
            <a:ext cx="1116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IE" altLang="en-US" sz="200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IE" altLang="en-US" sz="200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</a:t>
            </a:r>
          </a:p>
        </p:txBody>
      </p:sp>
      <p:sp>
        <p:nvSpPr>
          <p:cNvPr id="43012" name="Text Box 13">
            <a:extLst>
              <a:ext uri="{FF2B5EF4-FFF2-40B4-BE49-F238E27FC236}">
                <a16:creationId xmlns:a16="http://schemas.microsoft.com/office/drawing/2014/main" id="{AFCDDEFC-E90D-438E-86CE-328E62EB4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839788"/>
            <a:ext cx="1657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00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00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</a:t>
            </a:r>
          </a:p>
        </p:txBody>
      </p:sp>
      <p:sp>
        <p:nvSpPr>
          <p:cNvPr id="43013" name="Line 14">
            <a:extLst>
              <a:ext uri="{FF2B5EF4-FFF2-40B4-BE49-F238E27FC236}">
                <a16:creationId xmlns:a16="http://schemas.microsoft.com/office/drawing/2014/main" id="{C7AE077B-7F88-4480-BCA4-FBDC5696F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675" y="971550"/>
            <a:ext cx="0" cy="5226050"/>
          </a:xfrm>
          <a:prstGeom prst="line">
            <a:avLst/>
          </a:prstGeom>
          <a:noFill/>
          <a:ln w="38100">
            <a:solidFill>
              <a:srgbClr val="FFFF9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3014" name="Picture 9" descr="ucd_brandmark_colour">
            <a:extLst>
              <a:ext uri="{FF2B5EF4-FFF2-40B4-BE49-F238E27FC236}">
                <a16:creationId xmlns:a16="http://schemas.microsoft.com/office/drawing/2014/main" id="{1287702B-A6DE-4BBF-A998-927258F9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5" name="Straight Connector 115">
            <a:extLst>
              <a:ext uri="{FF2B5EF4-FFF2-40B4-BE49-F238E27FC236}">
                <a16:creationId xmlns:a16="http://schemas.microsoft.com/office/drawing/2014/main" id="{4D799269-1C10-4A28-A877-76E3B43E14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185FD9EC-EE12-4DC3-B5FA-A0C2743772E7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3017" name="Text Box 12">
            <a:extLst>
              <a:ext uri="{FF2B5EF4-FFF2-40B4-BE49-F238E27FC236}">
                <a16:creationId xmlns:a16="http://schemas.microsoft.com/office/drawing/2014/main" id="{72C4E690-962A-4D6D-BF56-CA19DE598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>
                <a:solidFill>
                  <a:srgbClr val="103D6E"/>
                </a:solidFill>
                <a:latin typeface="Verdana" panose="020B0604030504040204" pitchFamily="34" charset="0"/>
              </a:rPr>
              <a:t>Alzheimer’s disease</a:t>
            </a:r>
            <a:endParaRPr lang="en-GB" altLang="en-US" sz="2400">
              <a:solidFill>
                <a:srgbClr val="103D6E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3B45FBCE-2170-4BC6-AD58-D9614C523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1225550"/>
            <a:ext cx="56626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GB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drugs only treat symptoms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GB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but......</a:t>
            </a:r>
          </a:p>
        </p:txBody>
      </p:sp>
      <p:pic>
        <p:nvPicPr>
          <p:cNvPr id="45059" name="Picture 9" descr="ucd_brandmark_colour">
            <a:extLst>
              <a:ext uri="{FF2B5EF4-FFF2-40B4-BE49-F238E27FC236}">
                <a16:creationId xmlns:a16="http://schemas.microsoft.com/office/drawing/2014/main" id="{418A4F0F-5AD4-4474-B5A9-9E0A73AD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00013"/>
            <a:ext cx="468313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60" name="Straight Connector 115">
            <a:extLst>
              <a:ext uri="{FF2B5EF4-FFF2-40B4-BE49-F238E27FC236}">
                <a16:creationId xmlns:a16="http://schemas.microsoft.com/office/drawing/2014/main" id="{2DFDBED1-97BC-4F1D-A0D0-1779F8B4F0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6688" y="6643688"/>
            <a:ext cx="9572625" cy="0"/>
          </a:xfrm>
          <a:prstGeom prst="line">
            <a:avLst/>
          </a:prstGeom>
          <a:noFill/>
          <a:ln w="28575" algn="ctr">
            <a:solidFill>
              <a:srgbClr val="0085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EA0FA36D-3D5C-426B-8EE4-A95B6610CD15}"/>
              </a:ext>
            </a:extLst>
          </p:cNvPr>
          <p:cNvSpPr/>
          <p:nvPr/>
        </p:nvSpPr>
        <p:spPr>
          <a:xfrm>
            <a:off x="166688" y="214313"/>
            <a:ext cx="8929687" cy="500062"/>
          </a:xfrm>
          <a:custGeom>
            <a:avLst/>
            <a:gdLst>
              <a:gd name="connsiteX0" fmla="*/ 0 w 8814390"/>
              <a:gd name="connsiteY0" fmla="*/ 393405 h 393405"/>
              <a:gd name="connsiteX1" fmla="*/ 0 w 8814390"/>
              <a:gd name="connsiteY1" fmla="*/ 0 h 393405"/>
              <a:gd name="connsiteX2" fmla="*/ 8814390 w 8814390"/>
              <a:gd name="connsiteY2" fmla="*/ 0 h 39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4390" h="393405">
                <a:moveTo>
                  <a:pt x="0" y="393405"/>
                </a:moveTo>
                <a:lnTo>
                  <a:pt x="0" y="0"/>
                </a:lnTo>
                <a:lnTo>
                  <a:pt x="8814390" y="0"/>
                </a:lnTo>
              </a:path>
            </a:pathLst>
          </a:custGeom>
          <a:ln w="28575">
            <a:solidFill>
              <a:srgbClr val="008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062" name="Text Box 12">
            <a:extLst>
              <a:ext uri="{FF2B5EF4-FFF2-40B4-BE49-F238E27FC236}">
                <a16:creationId xmlns:a16="http://schemas.microsoft.com/office/drawing/2014/main" id="{D4CAA982-D723-4D0F-B092-32FD10B0C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225425"/>
            <a:ext cx="844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E" altLang="en-US" sz="2400">
                <a:solidFill>
                  <a:srgbClr val="103D6E"/>
                </a:solidFill>
                <a:latin typeface="Verdana" panose="020B0604030504040204" pitchFamily="34" charset="0"/>
              </a:rPr>
              <a:t>Alzheimer’s treatment</a:t>
            </a:r>
          </a:p>
        </p:txBody>
      </p:sp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886C7450-5819-430A-86C0-81FAFAE3EC7A}"/>
              </a:ext>
            </a:extLst>
          </p:cNvPr>
          <p:cNvSpPr/>
          <p:nvPr/>
        </p:nvSpPr>
        <p:spPr>
          <a:xfrm>
            <a:off x="4073525" y="3608388"/>
            <a:ext cx="1971675" cy="9715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  <a:p>
            <a:pPr algn="ctr" eaLnBrk="1" hangingPunct="1">
              <a:defRPr/>
            </a:pPr>
            <a:endParaRPr lang="en-IE" dirty="0"/>
          </a:p>
        </p:txBody>
      </p:sp>
      <p:pic>
        <p:nvPicPr>
          <p:cNvPr id="45064" name="Picture 11" descr="_42055442_adbrain_203b.jpg">
            <a:extLst>
              <a:ext uri="{FF2B5EF4-FFF2-40B4-BE49-F238E27FC236}">
                <a16:creationId xmlns:a16="http://schemas.microsoft.com/office/drawing/2014/main" id="{3D7B938C-9771-42C0-BEB1-F291CE908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1"/>
          <a:stretch>
            <a:fillRect/>
          </a:stretch>
        </p:blipFill>
        <p:spPr bwMode="auto">
          <a:xfrm>
            <a:off x="6486525" y="2536825"/>
            <a:ext cx="1849438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2" descr="_42055442_adbrain_203b.jpg">
            <a:extLst>
              <a:ext uri="{FF2B5EF4-FFF2-40B4-BE49-F238E27FC236}">
                <a16:creationId xmlns:a16="http://schemas.microsoft.com/office/drawing/2014/main" id="{2FD28946-A1AF-47DF-94FA-70E5E5C3D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56"/>
          <a:stretch>
            <a:fillRect/>
          </a:stretch>
        </p:blipFill>
        <p:spPr bwMode="auto">
          <a:xfrm>
            <a:off x="1511300" y="2536825"/>
            <a:ext cx="21717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13D75582-473E-45A9-B3FC-0A9136156059}"/>
              </a:ext>
            </a:extLst>
          </p:cNvPr>
          <p:cNvGrpSpPr>
            <a:grpSpLocks/>
          </p:cNvGrpSpPr>
          <p:nvPr/>
        </p:nvGrpSpPr>
        <p:grpSpPr bwMode="auto">
          <a:xfrm>
            <a:off x="3870325" y="3343275"/>
            <a:ext cx="2322513" cy="2622550"/>
            <a:chOff x="3870991" y="3657601"/>
            <a:chExt cx="2321468" cy="2622563"/>
          </a:xfrm>
        </p:grpSpPr>
        <p:sp>
          <p:nvSpPr>
            <p:cNvPr id="45067" name="Text Box 2">
              <a:extLst>
                <a:ext uri="{FF2B5EF4-FFF2-40B4-BE49-F238E27FC236}">
                  <a16:creationId xmlns:a16="http://schemas.microsoft.com/office/drawing/2014/main" id="{6667B62A-02B4-4BFE-B8B6-6AC051F63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991" y="5348434"/>
              <a:ext cx="2321468" cy="93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GB"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GB"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approaches!!!</a:t>
              </a:r>
            </a:p>
          </p:txBody>
        </p:sp>
        <p:sp>
          <p:nvSpPr>
            <p:cNvPr id="13" name="&quot;No&quot; Symbol 12">
              <a:extLst>
                <a:ext uri="{FF2B5EF4-FFF2-40B4-BE49-F238E27FC236}">
                  <a16:creationId xmlns:a16="http://schemas.microsoft.com/office/drawing/2014/main" id="{75DE4732-E04E-4900-BA5D-54D3AD15FE7F}"/>
                </a:ext>
              </a:extLst>
            </p:cNvPr>
            <p:cNvSpPr/>
            <p:nvPr/>
          </p:nvSpPr>
          <p:spPr>
            <a:xfrm>
              <a:off x="4216910" y="3657601"/>
              <a:ext cx="1629629" cy="1570046"/>
            </a:xfrm>
            <a:prstGeom prst="noSmoking">
              <a:avLst>
                <a:gd name="adj" fmla="val 1167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IE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19503</TotalTime>
  <Words>538</Words>
  <Application>Microsoft Office PowerPoint</Application>
  <PresentationFormat>A4 Paper (210x297 mm)</PresentationFormat>
  <Paragraphs>175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</dc:creator>
  <cp:lastModifiedBy>keith.murphy@ucd.ie</cp:lastModifiedBy>
  <cp:revision>1836</cp:revision>
  <cp:lastPrinted>2019-05-21T08:30:15Z</cp:lastPrinted>
  <dcterms:created xsi:type="dcterms:W3CDTF">2004-07-20T17:06:34Z</dcterms:created>
  <dcterms:modified xsi:type="dcterms:W3CDTF">2019-12-10T13:48:32Z</dcterms:modified>
</cp:coreProperties>
</file>