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9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64" r:id="rId6"/>
    <p:sldId id="275" r:id="rId7"/>
    <p:sldId id="258" r:id="rId8"/>
    <p:sldId id="277" r:id="rId9"/>
    <p:sldId id="276" r:id="rId10"/>
    <p:sldId id="27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7C68B1-6A14-29D2-055C-6E3D3F2A715C}" v="309" dt="2019-12-04T13:12:59.148"/>
    <p1510:client id="{891F9428-08E4-B19B-238D-B4C0DBF2859C}" v="17" dt="2019-12-05T12:45:12.477"/>
    <p1510:client id="{89C53FA6-8AB2-FFA0-4885-A8DD3F59A4B0}" v="887" dt="2019-12-04T17:16:53.659"/>
    <p1510:client id="{D0F511A9-D6F0-1133-E98A-E4E28DDD62B5}" v="3" dt="2019-12-05T13:10:05.2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5B76ED-C686-4E97-9A28-74231B4FDDD1}" type="doc">
      <dgm:prSet loTypeId="urn:microsoft.com/office/officeart/2009/3/layout/CircleRelationship" loCatId="relationship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388C4F7-DD86-40E4-BA83-6838C8E845B2}">
      <dgm:prSet phldrT="[Text]"/>
      <dgm:spPr/>
      <dgm:t>
        <a:bodyPr/>
        <a:lstStyle/>
        <a:p>
          <a:pPr rtl="0"/>
          <a:r>
            <a:rPr lang="en-US" b="1" dirty="0">
              <a:solidFill>
                <a:srgbClr val="010000"/>
              </a:solidFill>
              <a:latin typeface="Calibri Light" panose="020F0302020204030204"/>
            </a:rPr>
            <a:t>A </a:t>
          </a:r>
          <a:r>
            <a:rPr lang="en-US" b="1" i="0" u="none" strike="noStrike" cap="none" baseline="0" noProof="0" dirty="0">
              <a:solidFill>
                <a:srgbClr val="010000"/>
              </a:solidFill>
              <a:latin typeface="Calibri Light" panose="020F0302020204030204"/>
              <a:cs typeface="Calibri Light" panose="020F0302020204030204"/>
            </a:rPr>
            <a:t>cyber-psychologist is someone who studies the human behavior towards the internet and social media.</a:t>
          </a:r>
        </a:p>
      </dgm:t>
    </dgm:pt>
    <dgm:pt modelId="{4F4EFEB2-AE6B-4B4E-A388-E726479684C1}" type="parTrans" cxnId="{FDEC3F6B-F860-4E8B-8B14-455DBFCFBFB4}">
      <dgm:prSet/>
      <dgm:spPr/>
      <dgm:t>
        <a:bodyPr/>
        <a:lstStyle/>
        <a:p>
          <a:endParaRPr lang="en-US"/>
        </a:p>
      </dgm:t>
    </dgm:pt>
    <dgm:pt modelId="{BEE196C3-EEB3-4935-976F-A713EF603EEA}" type="sibTrans" cxnId="{FDEC3F6B-F860-4E8B-8B14-455DBFCFBFB4}">
      <dgm:prSet/>
      <dgm:spPr/>
      <dgm:t>
        <a:bodyPr/>
        <a:lstStyle/>
        <a:p>
          <a:endParaRPr lang="en-US"/>
        </a:p>
      </dgm:t>
    </dgm:pt>
    <dgm:pt modelId="{27C8F191-CB8B-4A89-9EDF-D94B6E4ADC92}">
      <dgm:prSet phldrT="[Text]" phldr="0"/>
      <dgm:spPr/>
      <dgm:t>
        <a:bodyPr/>
        <a:lstStyle/>
        <a:p>
          <a:endParaRPr lang="en-US"/>
        </a:p>
      </dgm:t>
    </dgm:pt>
    <dgm:pt modelId="{8EFDF7C7-310E-4ED5-B739-2186FB69ED8A}" type="parTrans" cxnId="{4E26289A-3825-4A9C-991F-8AB8A7EFD597}">
      <dgm:prSet/>
      <dgm:spPr/>
      <dgm:t>
        <a:bodyPr/>
        <a:lstStyle/>
        <a:p>
          <a:endParaRPr lang="en-US"/>
        </a:p>
      </dgm:t>
    </dgm:pt>
    <dgm:pt modelId="{755F5D09-ECCD-4FC5-B350-FED951F57983}" type="sibTrans" cxnId="{4E26289A-3825-4A9C-991F-8AB8A7EFD597}">
      <dgm:prSet/>
      <dgm:spPr/>
      <dgm:t>
        <a:bodyPr/>
        <a:lstStyle/>
        <a:p>
          <a:endParaRPr lang="en-US"/>
        </a:p>
      </dgm:t>
    </dgm:pt>
    <dgm:pt modelId="{535BF699-FAC4-4188-A4C2-5C1CBE8A0687}">
      <dgm:prSet phldr="0"/>
      <dgm:spPr/>
      <dgm:t>
        <a:bodyPr/>
        <a:lstStyle/>
        <a:p>
          <a:endParaRPr lang="en-US" b="1">
            <a:latin typeface="Calibri Light" panose="020F0302020204030204"/>
          </a:endParaRPr>
        </a:p>
      </dgm:t>
    </dgm:pt>
    <dgm:pt modelId="{293F1A0F-3342-4488-B5E1-C618CF8A1C8C}" type="parTrans" cxnId="{5B804755-15FD-4E0D-A1FC-69D37D9B276D}">
      <dgm:prSet/>
      <dgm:spPr/>
    </dgm:pt>
    <dgm:pt modelId="{4EEC9F27-E458-4999-BC3D-B920299CEBEF}" type="sibTrans" cxnId="{5B804755-15FD-4E0D-A1FC-69D37D9B276D}">
      <dgm:prSet/>
      <dgm:spPr/>
      <dgm:t>
        <a:bodyPr/>
        <a:lstStyle/>
        <a:p>
          <a:endParaRPr lang="en-US"/>
        </a:p>
      </dgm:t>
    </dgm:pt>
    <dgm:pt modelId="{2C22A0BC-07D9-48D2-89EE-8DF76885227C}">
      <dgm:prSet phldr="0"/>
      <dgm:spPr/>
      <dgm:t>
        <a:bodyPr/>
        <a:lstStyle/>
        <a:p>
          <a:endParaRPr lang="en-US"/>
        </a:p>
      </dgm:t>
    </dgm:pt>
    <dgm:pt modelId="{E14209AD-BE2E-4DD4-A9EF-10605D5ED229}" type="parTrans" cxnId="{FB2C7CEA-9F93-4A79-9ED9-0379E9AB7DC7}">
      <dgm:prSet/>
      <dgm:spPr/>
    </dgm:pt>
    <dgm:pt modelId="{0B23E0A6-F6CC-4319-BF7E-6D1808194724}" type="sibTrans" cxnId="{FB2C7CEA-9F93-4A79-9ED9-0379E9AB7DC7}">
      <dgm:prSet/>
      <dgm:spPr/>
      <dgm:t>
        <a:bodyPr/>
        <a:lstStyle/>
        <a:p>
          <a:endParaRPr lang="en-US"/>
        </a:p>
      </dgm:t>
    </dgm:pt>
    <dgm:pt modelId="{89A398F0-907C-449C-B316-162FE9562D6B}">
      <dgm:prSet phldr="0"/>
      <dgm:spPr/>
      <dgm:t>
        <a:bodyPr/>
        <a:lstStyle/>
        <a:p>
          <a:pPr rtl="0"/>
          <a:endParaRPr lang="en-US" b="1">
            <a:latin typeface="Calibri Light" panose="020F0302020204030204"/>
          </a:endParaRPr>
        </a:p>
      </dgm:t>
    </dgm:pt>
    <dgm:pt modelId="{37D1F80B-829D-4807-9CF9-1A68205F2345}" type="parTrans" cxnId="{92A4AAF1-742C-4C22-9749-DA4301A4C083}">
      <dgm:prSet/>
      <dgm:spPr/>
    </dgm:pt>
    <dgm:pt modelId="{A1F65677-54ED-4C76-8D4E-FE0CF9CE69E5}" type="sibTrans" cxnId="{92A4AAF1-742C-4C22-9749-DA4301A4C083}">
      <dgm:prSet/>
      <dgm:spPr/>
      <dgm:t>
        <a:bodyPr/>
        <a:lstStyle/>
        <a:p>
          <a:endParaRPr lang="en-US"/>
        </a:p>
      </dgm:t>
    </dgm:pt>
    <dgm:pt modelId="{3D72DA3A-7EBC-4FDF-9AB4-9CF0A487F185}">
      <dgm:prSet phldr="0"/>
      <dgm:spPr/>
      <dgm:t>
        <a:bodyPr/>
        <a:lstStyle/>
        <a:p>
          <a:pPr rtl="0"/>
          <a:endParaRPr lang="en-US" b="1">
            <a:latin typeface="Calibri Light" panose="020F0302020204030204"/>
          </a:endParaRPr>
        </a:p>
      </dgm:t>
    </dgm:pt>
    <dgm:pt modelId="{6DB8B6D6-9E9D-4BF0-B12F-B35BA5463F62}" type="parTrans" cxnId="{95325D7B-DBAB-4454-BEFE-654A28EEDE89}">
      <dgm:prSet/>
      <dgm:spPr/>
    </dgm:pt>
    <dgm:pt modelId="{D7C4A744-FBB4-4047-99B6-4DECA9E2CC86}" type="sibTrans" cxnId="{95325D7B-DBAB-4454-BEFE-654A28EEDE89}">
      <dgm:prSet/>
      <dgm:spPr/>
    </dgm:pt>
    <dgm:pt modelId="{C706AE68-F235-45F2-973F-2018A78014BF}">
      <dgm:prSet phldr="0"/>
      <dgm:spPr/>
      <dgm:t>
        <a:bodyPr/>
        <a:lstStyle/>
        <a:p>
          <a:pPr rtl="0"/>
          <a:endParaRPr lang="en-US" b="0">
            <a:latin typeface="Calibri Light" panose="020F0302020204030204"/>
          </a:endParaRPr>
        </a:p>
      </dgm:t>
    </dgm:pt>
    <dgm:pt modelId="{322450C3-F7E2-44DD-9FD8-434D96FC81A0}" type="parTrans" cxnId="{787FF95C-0382-4D1E-AEAF-27521F812D69}">
      <dgm:prSet/>
      <dgm:spPr/>
    </dgm:pt>
    <dgm:pt modelId="{D5D0DEB0-D82E-4646-9B5F-8AB50BE3432A}" type="sibTrans" cxnId="{787FF95C-0382-4D1E-AEAF-27521F812D69}">
      <dgm:prSet/>
      <dgm:spPr/>
    </dgm:pt>
    <dgm:pt modelId="{24C784D1-63F0-417C-A74D-6A6F37BC50C8}">
      <dgm:prSet phldr="0"/>
      <dgm:spPr/>
      <dgm:t>
        <a:bodyPr/>
        <a:lstStyle/>
        <a:p>
          <a:pPr rtl="0"/>
          <a:endParaRPr lang="en-US" b="0">
            <a:latin typeface="Calibri Light" panose="020F0302020204030204"/>
          </a:endParaRPr>
        </a:p>
      </dgm:t>
    </dgm:pt>
    <dgm:pt modelId="{BB9A4387-6CB4-4357-BCF6-32696AB4357D}" type="parTrans" cxnId="{58270565-6D7A-4C2A-A585-6EF60FA9A464}">
      <dgm:prSet/>
      <dgm:spPr/>
    </dgm:pt>
    <dgm:pt modelId="{B385C084-8B1A-48F1-B3D7-386CD47448B7}" type="sibTrans" cxnId="{58270565-6D7A-4C2A-A585-6EF60FA9A464}">
      <dgm:prSet/>
      <dgm:spPr/>
    </dgm:pt>
    <dgm:pt modelId="{798AA3FF-DC4C-4F64-9740-EC79EDD53442}">
      <dgm:prSet phldr="0"/>
      <dgm:spPr/>
      <dgm:t>
        <a:bodyPr/>
        <a:lstStyle/>
        <a:p>
          <a:pPr rtl="0"/>
          <a:endParaRPr lang="en-US" b="1">
            <a:latin typeface="Calibri Light" panose="020F0302020204030204"/>
          </a:endParaRPr>
        </a:p>
      </dgm:t>
    </dgm:pt>
    <dgm:pt modelId="{8A58899B-FFDB-4FA9-BAB4-D6DAC4F35356}" type="parTrans" cxnId="{0845E40A-D081-4151-8D11-5CE8E733A504}">
      <dgm:prSet/>
      <dgm:spPr/>
    </dgm:pt>
    <dgm:pt modelId="{EA732F83-0115-4599-A7CA-18AAD9660607}" type="sibTrans" cxnId="{0845E40A-D081-4151-8D11-5CE8E733A504}">
      <dgm:prSet/>
      <dgm:spPr/>
    </dgm:pt>
    <dgm:pt modelId="{046A9CFF-93F9-4609-99F7-40B0D3E7DD6E}">
      <dgm:prSet phldr="0"/>
      <dgm:spPr/>
      <dgm:t>
        <a:bodyPr/>
        <a:lstStyle/>
        <a:p>
          <a:pPr rtl="0"/>
          <a:endParaRPr lang="en-US" b="1">
            <a:latin typeface="Calibri Light" panose="020F0302020204030204"/>
          </a:endParaRPr>
        </a:p>
      </dgm:t>
    </dgm:pt>
    <dgm:pt modelId="{D305BF9E-5D47-4BF0-B62C-AFCCF129599C}" type="parTrans" cxnId="{9A1F0182-3554-447F-8E7D-A736D85C437A}">
      <dgm:prSet/>
      <dgm:spPr/>
    </dgm:pt>
    <dgm:pt modelId="{CF83F5F7-E9AF-4303-8AE0-DDBA66208D42}" type="sibTrans" cxnId="{9A1F0182-3554-447F-8E7D-A736D85C437A}">
      <dgm:prSet/>
      <dgm:spPr/>
    </dgm:pt>
    <dgm:pt modelId="{6D7D7AE6-B9A5-44B2-B4F8-D549E2CFE9AA}" type="pres">
      <dgm:prSet presAssocID="{BE5B76ED-C686-4E97-9A28-74231B4FDDD1}" presName="Name0" presStyleCnt="0">
        <dgm:presLayoutVars>
          <dgm:chMax val="1"/>
          <dgm:chPref val="1"/>
        </dgm:presLayoutVars>
      </dgm:prSet>
      <dgm:spPr/>
    </dgm:pt>
    <dgm:pt modelId="{3DE80DCC-BBFA-4AF0-A8AF-000CAE856AD6}" type="pres">
      <dgm:prSet presAssocID="{B388C4F7-DD86-40E4-BA83-6838C8E845B2}" presName="Parent" presStyleLbl="node0" presStyleIdx="0" presStyleCnt="1">
        <dgm:presLayoutVars>
          <dgm:chMax val="5"/>
          <dgm:chPref val="5"/>
        </dgm:presLayoutVars>
      </dgm:prSet>
      <dgm:spPr/>
    </dgm:pt>
    <dgm:pt modelId="{5B35947E-7F18-411F-B6DE-EDB200AE5A5D}" type="pres">
      <dgm:prSet presAssocID="{B388C4F7-DD86-40E4-BA83-6838C8E845B2}" presName="Accent1" presStyleLbl="node1" presStyleIdx="0" presStyleCnt="6"/>
      <dgm:spPr/>
    </dgm:pt>
    <dgm:pt modelId="{7966CC92-1B85-4076-B383-CECF85FBD4AF}" type="pres">
      <dgm:prSet presAssocID="{B388C4F7-DD86-40E4-BA83-6838C8E845B2}" presName="Accent2" presStyleLbl="node1" presStyleIdx="1" presStyleCnt="6"/>
      <dgm:spPr/>
    </dgm:pt>
    <dgm:pt modelId="{1681766B-D107-4FAC-A542-5E33D19658E4}" type="pres">
      <dgm:prSet presAssocID="{B388C4F7-DD86-40E4-BA83-6838C8E845B2}" presName="Accent3" presStyleLbl="node1" presStyleIdx="2" presStyleCnt="6"/>
      <dgm:spPr/>
    </dgm:pt>
    <dgm:pt modelId="{EA4A3FCA-C9C2-4B1F-8F20-B33CDB35C196}" type="pres">
      <dgm:prSet presAssocID="{B388C4F7-DD86-40E4-BA83-6838C8E845B2}" presName="Accent4" presStyleLbl="node1" presStyleIdx="3" presStyleCnt="6"/>
      <dgm:spPr/>
    </dgm:pt>
    <dgm:pt modelId="{CB45D6AB-EA54-4A68-867D-B7C1735AD1A2}" type="pres">
      <dgm:prSet presAssocID="{B388C4F7-DD86-40E4-BA83-6838C8E845B2}" presName="Accent5" presStyleLbl="node1" presStyleIdx="4" presStyleCnt="6"/>
      <dgm:spPr/>
    </dgm:pt>
    <dgm:pt modelId="{7310334B-9863-466C-BF88-12CF6114A6DF}" type="pres">
      <dgm:prSet presAssocID="{B388C4F7-DD86-40E4-BA83-6838C8E845B2}" presName="Accent6" presStyleLbl="node1" presStyleIdx="5" presStyleCnt="6"/>
      <dgm:spPr/>
    </dgm:pt>
  </dgm:ptLst>
  <dgm:cxnLst>
    <dgm:cxn modelId="{0845E40A-D081-4151-8D11-5CE8E733A504}" srcId="{BE5B76ED-C686-4E97-9A28-74231B4FDDD1}" destId="{798AA3FF-DC4C-4F64-9740-EC79EDD53442}" srcOrd="8" destOrd="0" parTransId="{8A58899B-FFDB-4FA9-BAB4-D6DAC4F35356}" sibTransId="{EA732F83-0115-4599-A7CA-18AAD9660607}"/>
    <dgm:cxn modelId="{C6993B2B-2732-4CA2-85F4-2659AD78CF0B}" type="presOf" srcId="{BE5B76ED-C686-4E97-9A28-74231B4FDDD1}" destId="{6D7D7AE6-B9A5-44B2-B4F8-D549E2CFE9AA}" srcOrd="0" destOrd="0" presId="urn:microsoft.com/office/officeart/2009/3/layout/CircleRelationship"/>
    <dgm:cxn modelId="{3DA1A82D-4C76-482B-B3D9-4118733FA2D8}" type="presOf" srcId="{B388C4F7-DD86-40E4-BA83-6838C8E845B2}" destId="{3DE80DCC-BBFA-4AF0-A8AF-000CAE856AD6}" srcOrd="0" destOrd="0" presId="urn:microsoft.com/office/officeart/2009/3/layout/CircleRelationship"/>
    <dgm:cxn modelId="{787FF95C-0382-4D1E-AEAF-27521F812D69}" srcId="{BE5B76ED-C686-4E97-9A28-74231B4FDDD1}" destId="{C706AE68-F235-45F2-973F-2018A78014BF}" srcOrd="6" destOrd="0" parTransId="{322450C3-F7E2-44DD-9FD8-434D96FC81A0}" sibTransId="{D5D0DEB0-D82E-4646-9B5F-8AB50BE3432A}"/>
    <dgm:cxn modelId="{58270565-6D7A-4C2A-A585-6EF60FA9A464}" srcId="{BE5B76ED-C686-4E97-9A28-74231B4FDDD1}" destId="{24C784D1-63F0-417C-A74D-6A6F37BC50C8}" srcOrd="7" destOrd="0" parTransId="{BB9A4387-6CB4-4357-BCF6-32696AB4357D}" sibTransId="{B385C084-8B1A-48F1-B3D7-386CD47448B7}"/>
    <dgm:cxn modelId="{FDEC3F6B-F860-4E8B-8B14-455DBFCFBFB4}" srcId="{BE5B76ED-C686-4E97-9A28-74231B4FDDD1}" destId="{B388C4F7-DD86-40E4-BA83-6838C8E845B2}" srcOrd="0" destOrd="0" parTransId="{4F4EFEB2-AE6B-4B4E-A388-E726479684C1}" sibTransId="{BEE196C3-EEB3-4935-976F-A713EF603EEA}"/>
    <dgm:cxn modelId="{5B804755-15FD-4E0D-A1FC-69D37D9B276D}" srcId="{BE5B76ED-C686-4E97-9A28-74231B4FDDD1}" destId="{535BF699-FAC4-4188-A4C2-5C1CBE8A0687}" srcOrd="3" destOrd="0" parTransId="{293F1A0F-3342-4488-B5E1-C618CF8A1C8C}" sibTransId="{4EEC9F27-E458-4999-BC3D-B920299CEBEF}"/>
    <dgm:cxn modelId="{95325D7B-DBAB-4454-BEFE-654A28EEDE89}" srcId="{BE5B76ED-C686-4E97-9A28-74231B4FDDD1}" destId="{3D72DA3A-7EBC-4FDF-9AB4-9CF0A487F185}" srcOrd="5" destOrd="0" parTransId="{6DB8B6D6-9E9D-4BF0-B12F-B35BA5463F62}" sibTransId="{D7C4A744-FBB4-4047-99B6-4DECA9E2CC86}"/>
    <dgm:cxn modelId="{9A1F0182-3554-447F-8E7D-A736D85C437A}" srcId="{BE5B76ED-C686-4E97-9A28-74231B4FDDD1}" destId="{046A9CFF-93F9-4609-99F7-40B0D3E7DD6E}" srcOrd="9" destOrd="0" parTransId="{D305BF9E-5D47-4BF0-B62C-AFCCF129599C}" sibTransId="{CF83F5F7-E9AF-4303-8AE0-DDBA66208D42}"/>
    <dgm:cxn modelId="{4E26289A-3825-4A9C-991F-8AB8A7EFD597}" srcId="{BE5B76ED-C686-4E97-9A28-74231B4FDDD1}" destId="{27C8F191-CB8B-4A89-9EDF-D94B6E4ADC92}" srcOrd="1" destOrd="0" parTransId="{8EFDF7C7-310E-4ED5-B739-2186FB69ED8A}" sibTransId="{755F5D09-ECCD-4FC5-B350-FED951F57983}"/>
    <dgm:cxn modelId="{FB2C7CEA-9F93-4A79-9ED9-0379E9AB7DC7}" srcId="{BE5B76ED-C686-4E97-9A28-74231B4FDDD1}" destId="{2C22A0BC-07D9-48D2-89EE-8DF76885227C}" srcOrd="2" destOrd="0" parTransId="{E14209AD-BE2E-4DD4-A9EF-10605D5ED229}" sibTransId="{0B23E0A6-F6CC-4319-BF7E-6D1808194724}"/>
    <dgm:cxn modelId="{92A4AAF1-742C-4C22-9749-DA4301A4C083}" srcId="{BE5B76ED-C686-4E97-9A28-74231B4FDDD1}" destId="{89A398F0-907C-449C-B316-162FE9562D6B}" srcOrd="4" destOrd="0" parTransId="{37D1F80B-829D-4807-9CF9-1A68205F2345}" sibTransId="{A1F65677-54ED-4C76-8D4E-FE0CF9CE69E5}"/>
    <dgm:cxn modelId="{C169D61B-16CE-4C76-A301-69D6B246DB60}" type="presParOf" srcId="{6D7D7AE6-B9A5-44B2-B4F8-D549E2CFE9AA}" destId="{3DE80DCC-BBFA-4AF0-A8AF-000CAE856AD6}" srcOrd="0" destOrd="0" presId="urn:microsoft.com/office/officeart/2009/3/layout/CircleRelationship"/>
    <dgm:cxn modelId="{DCD55200-6FE0-4962-A9B8-9CCAF078B323}" type="presParOf" srcId="{6D7D7AE6-B9A5-44B2-B4F8-D549E2CFE9AA}" destId="{5B35947E-7F18-411F-B6DE-EDB200AE5A5D}" srcOrd="1" destOrd="0" presId="urn:microsoft.com/office/officeart/2009/3/layout/CircleRelationship"/>
    <dgm:cxn modelId="{5C4DE065-ED36-4C23-8F95-C792F90E53C5}" type="presParOf" srcId="{6D7D7AE6-B9A5-44B2-B4F8-D549E2CFE9AA}" destId="{7966CC92-1B85-4076-B383-CECF85FBD4AF}" srcOrd="2" destOrd="0" presId="urn:microsoft.com/office/officeart/2009/3/layout/CircleRelationship"/>
    <dgm:cxn modelId="{B3881CA3-7721-4D65-9C02-E80EE1956C7F}" type="presParOf" srcId="{6D7D7AE6-B9A5-44B2-B4F8-D549E2CFE9AA}" destId="{1681766B-D107-4FAC-A542-5E33D19658E4}" srcOrd="3" destOrd="0" presId="urn:microsoft.com/office/officeart/2009/3/layout/CircleRelationship"/>
    <dgm:cxn modelId="{4F37E005-E82B-4BF0-A9F8-8BDDE44CB20C}" type="presParOf" srcId="{6D7D7AE6-B9A5-44B2-B4F8-D549E2CFE9AA}" destId="{EA4A3FCA-C9C2-4B1F-8F20-B33CDB35C196}" srcOrd="4" destOrd="0" presId="urn:microsoft.com/office/officeart/2009/3/layout/CircleRelationship"/>
    <dgm:cxn modelId="{EEE31916-7230-4D8A-AC91-50C464FF7125}" type="presParOf" srcId="{6D7D7AE6-B9A5-44B2-B4F8-D549E2CFE9AA}" destId="{CB45D6AB-EA54-4A68-867D-B7C1735AD1A2}" srcOrd="5" destOrd="0" presId="urn:microsoft.com/office/officeart/2009/3/layout/CircleRelationship"/>
    <dgm:cxn modelId="{B1DFACDB-86DC-4A11-8254-0F09ED9B3D61}" type="presParOf" srcId="{6D7D7AE6-B9A5-44B2-B4F8-D549E2CFE9AA}" destId="{7310334B-9863-466C-BF88-12CF6114A6DF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6BFC64-4664-4FBA-97FD-221699AB648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0B2783F-3466-42FC-9223-4F43FBF047CF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SHE </a:t>
          </a:r>
          <a:r>
            <a:rPr lang="en-US" dirty="0">
              <a:latin typeface="Calibri Light" panose="020F0302020204030204"/>
            </a:rPr>
            <a:t>ATTENDED </a:t>
          </a:r>
          <a:r>
            <a:rPr lang="en-US" dirty="0"/>
            <a:t>TULLAMORE COLLEGE.</a:t>
          </a:r>
        </a:p>
      </dgm:t>
    </dgm:pt>
    <dgm:pt modelId="{5EE1621E-C371-4194-BD4D-1E90B3D0CFBD}" type="parTrans" cxnId="{DB08D7EF-842E-455C-82B6-F937EB979460}">
      <dgm:prSet/>
      <dgm:spPr/>
      <dgm:t>
        <a:bodyPr/>
        <a:lstStyle/>
        <a:p>
          <a:endParaRPr lang="en-US"/>
        </a:p>
      </dgm:t>
    </dgm:pt>
    <dgm:pt modelId="{22A6A135-97B3-43FC-9D3B-24DC0D07C2DF}" type="sibTrans" cxnId="{DB08D7EF-842E-455C-82B6-F937EB979460}">
      <dgm:prSet/>
      <dgm:spPr/>
      <dgm:t>
        <a:bodyPr/>
        <a:lstStyle/>
        <a:p>
          <a:endParaRPr lang="en-US"/>
        </a:p>
      </dgm:t>
    </dgm:pt>
    <dgm:pt modelId="{EDB73849-C908-4634-A20D-FA6B64098307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 Light" panose="020F0302020204030204"/>
            </a:rPr>
            <a:t>SHE WAS A MEMBER OF THE ORDER OF MALTA IN TULLAMORE</a:t>
          </a:r>
          <a:endParaRPr lang="en-US" dirty="0"/>
        </a:p>
      </dgm:t>
    </dgm:pt>
    <dgm:pt modelId="{B2CF1C70-25E1-4D9E-9A74-20F2C211B756}" type="parTrans" cxnId="{8C23EA2F-6FFA-48D4-B174-4A8DB48C8CA7}">
      <dgm:prSet/>
      <dgm:spPr/>
      <dgm:t>
        <a:bodyPr/>
        <a:lstStyle/>
        <a:p>
          <a:endParaRPr lang="en-US"/>
        </a:p>
      </dgm:t>
    </dgm:pt>
    <dgm:pt modelId="{6F43D476-FB09-46DB-A8B3-E66E5BA087D6}" type="sibTrans" cxnId="{8C23EA2F-6FFA-48D4-B174-4A8DB48C8CA7}">
      <dgm:prSet/>
      <dgm:spPr/>
      <dgm:t>
        <a:bodyPr/>
        <a:lstStyle/>
        <a:p>
          <a:endParaRPr lang="en-US"/>
        </a:p>
      </dgm:t>
    </dgm:pt>
    <dgm:pt modelId="{8F7FB675-3350-4D2E-A980-5EC481C498B3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 Light" panose="020F0302020204030204"/>
            </a:rPr>
            <a:t>LYLA'S GRANDAD TRAINED HER IN THE ORDER OF MALTA</a:t>
          </a:r>
        </a:p>
      </dgm:t>
    </dgm:pt>
    <dgm:pt modelId="{17CE8975-EA9E-4CDA-9DB8-6C464B49BCC7}" type="parTrans" cxnId="{7D14BF6E-429E-41B2-BE43-38A1FF81F7F1}">
      <dgm:prSet/>
      <dgm:spPr/>
    </dgm:pt>
    <dgm:pt modelId="{3F1561A0-E3AD-4D24-8D04-00DFB21199D5}" type="sibTrans" cxnId="{7D14BF6E-429E-41B2-BE43-38A1FF81F7F1}">
      <dgm:prSet/>
      <dgm:spPr/>
    </dgm:pt>
    <dgm:pt modelId="{5C82C07D-84B9-4CBC-BBD2-D7B0277BE4F6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Calibri Light" panose="020F0302020204030204"/>
            </a:rPr>
            <a:t>SHE WAS ACTUALLY BORN IN ENGLAND BUT MOVED TO IRELAND WHEN SHE WAS A YOUNG CHILD.</a:t>
          </a:r>
        </a:p>
      </dgm:t>
    </dgm:pt>
    <dgm:pt modelId="{0A9DAC6A-7D68-400C-9BCB-F720DB7DB044}" type="parTrans" cxnId="{1AEC03A0-ABE0-460A-9AE6-ACD3CE8D9B0E}">
      <dgm:prSet/>
      <dgm:spPr/>
    </dgm:pt>
    <dgm:pt modelId="{61843CBA-1D9D-4062-8405-D1D39D5BA978}" type="sibTrans" cxnId="{1AEC03A0-ABE0-460A-9AE6-ACD3CE8D9B0E}">
      <dgm:prSet/>
      <dgm:spPr/>
    </dgm:pt>
    <dgm:pt modelId="{F9A35716-1FE8-4ABA-A0B4-CC8C9581BBB9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 Light" panose="020F0302020204030204"/>
            </a:rPr>
            <a:t>SHE CAN SPEAK KLINGON (FROM STAR TREK)</a:t>
          </a:r>
          <a:endParaRPr lang="en-US" dirty="0"/>
        </a:p>
      </dgm:t>
    </dgm:pt>
    <dgm:pt modelId="{DCE31825-82F6-4296-BF49-14636C8CC310}" type="parTrans" cxnId="{9D70C231-DBC2-486D-96F6-94FD22DF3AFE}">
      <dgm:prSet/>
      <dgm:spPr/>
    </dgm:pt>
    <dgm:pt modelId="{947185C6-749B-4881-A3A6-B430761340CE}" type="sibTrans" cxnId="{9D70C231-DBC2-486D-96F6-94FD22DF3AFE}">
      <dgm:prSet/>
      <dgm:spPr/>
    </dgm:pt>
    <dgm:pt modelId="{1A48D08C-6717-4F6D-9987-DA870472C6FE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 Light" panose="020F0302020204030204"/>
            </a:rPr>
            <a:t>SHE LECTURES IN VARIOUS FIELDS OF PSYCHOLOGY AND HAS CO-WRITTEN BOOKS IN THE SUBJECT</a:t>
          </a:r>
        </a:p>
      </dgm:t>
    </dgm:pt>
    <dgm:pt modelId="{E014F648-80D7-443D-B248-47044638B477}" type="parTrans" cxnId="{28FA8D30-FB8F-44F1-9357-1B9570823DA9}">
      <dgm:prSet/>
      <dgm:spPr/>
    </dgm:pt>
    <dgm:pt modelId="{DFC79BD2-E79A-4306-A07B-2B79247CF64B}" type="sibTrans" cxnId="{28FA8D30-FB8F-44F1-9357-1B9570823DA9}">
      <dgm:prSet/>
      <dgm:spPr/>
    </dgm:pt>
    <dgm:pt modelId="{26A6E644-72AB-4FB3-A50E-08D0ECD90256}" type="pres">
      <dgm:prSet presAssocID="{806BFC64-4664-4FBA-97FD-221699AB648B}" presName="root" presStyleCnt="0">
        <dgm:presLayoutVars>
          <dgm:dir/>
          <dgm:resizeHandles val="exact"/>
        </dgm:presLayoutVars>
      </dgm:prSet>
      <dgm:spPr/>
    </dgm:pt>
    <dgm:pt modelId="{B133CD4D-95C0-4012-AD29-063C1A044E86}" type="pres">
      <dgm:prSet presAssocID="{00B2783F-3466-42FC-9223-4F43FBF047CF}" presName="compNode" presStyleCnt="0"/>
      <dgm:spPr/>
    </dgm:pt>
    <dgm:pt modelId="{25636743-0CAF-4652-8B4E-3D15E5C5D1B0}" type="pres">
      <dgm:prSet presAssocID="{00B2783F-3466-42FC-9223-4F43FBF047CF}" presName="bgRect" presStyleLbl="bgShp" presStyleIdx="0" presStyleCnt="6"/>
      <dgm:spPr/>
    </dgm:pt>
    <dgm:pt modelId="{6D7FA3A6-8B92-47A9-A720-52E638286E84}" type="pres">
      <dgm:prSet presAssocID="{00B2783F-3466-42FC-9223-4F43FBF047C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C02498F5-F1AF-4F07-A7B4-3C3BC1B189BB}" type="pres">
      <dgm:prSet presAssocID="{00B2783F-3466-42FC-9223-4F43FBF047CF}" presName="spaceRect" presStyleCnt="0"/>
      <dgm:spPr/>
    </dgm:pt>
    <dgm:pt modelId="{4262C094-E7F7-4BDF-9164-80143A827950}" type="pres">
      <dgm:prSet presAssocID="{00B2783F-3466-42FC-9223-4F43FBF047CF}" presName="parTx" presStyleLbl="revTx" presStyleIdx="0" presStyleCnt="6">
        <dgm:presLayoutVars>
          <dgm:chMax val="0"/>
          <dgm:chPref val="0"/>
        </dgm:presLayoutVars>
      </dgm:prSet>
      <dgm:spPr/>
    </dgm:pt>
    <dgm:pt modelId="{F6565378-B8D7-44E7-B9D1-2B6685B323F5}" type="pres">
      <dgm:prSet presAssocID="{22A6A135-97B3-43FC-9D3B-24DC0D07C2DF}" presName="sibTrans" presStyleCnt="0"/>
      <dgm:spPr/>
    </dgm:pt>
    <dgm:pt modelId="{8E455112-51F8-4EEE-9188-12A98D098713}" type="pres">
      <dgm:prSet presAssocID="{EDB73849-C908-4634-A20D-FA6B64098307}" presName="compNode" presStyleCnt="0"/>
      <dgm:spPr/>
    </dgm:pt>
    <dgm:pt modelId="{0302BEB0-13A9-4188-B693-4AE1DAD8D48B}" type="pres">
      <dgm:prSet presAssocID="{EDB73849-C908-4634-A20D-FA6B64098307}" presName="bgRect" presStyleLbl="bgShp" presStyleIdx="1" presStyleCnt="6"/>
      <dgm:spPr/>
    </dgm:pt>
    <dgm:pt modelId="{142153BE-C8FA-4786-A3D3-FCAD9253772C}" type="pres">
      <dgm:prSet presAssocID="{EDB73849-C908-4634-A20D-FA6B6409830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3D7E3CCF-FC49-4E8E-ABCB-19DE988959A0}" type="pres">
      <dgm:prSet presAssocID="{EDB73849-C908-4634-A20D-FA6B64098307}" presName="spaceRect" presStyleCnt="0"/>
      <dgm:spPr/>
    </dgm:pt>
    <dgm:pt modelId="{12D68A1E-D7E9-4C11-BDB7-C8B2A73A28D9}" type="pres">
      <dgm:prSet presAssocID="{EDB73849-C908-4634-A20D-FA6B64098307}" presName="parTx" presStyleLbl="revTx" presStyleIdx="1" presStyleCnt="6">
        <dgm:presLayoutVars>
          <dgm:chMax val="0"/>
          <dgm:chPref val="0"/>
        </dgm:presLayoutVars>
      </dgm:prSet>
      <dgm:spPr/>
    </dgm:pt>
    <dgm:pt modelId="{B0A1A0CF-5F4F-4A4F-8685-C95E68FCF679}" type="pres">
      <dgm:prSet presAssocID="{6F43D476-FB09-46DB-A8B3-E66E5BA087D6}" presName="sibTrans" presStyleCnt="0"/>
      <dgm:spPr/>
    </dgm:pt>
    <dgm:pt modelId="{466DD457-4B2C-4AF2-9A32-3951DE30FE16}" type="pres">
      <dgm:prSet presAssocID="{8F7FB675-3350-4D2E-A980-5EC481C498B3}" presName="compNode" presStyleCnt="0"/>
      <dgm:spPr/>
    </dgm:pt>
    <dgm:pt modelId="{476F17F8-123F-48BD-A8D9-7C1D688B6A98}" type="pres">
      <dgm:prSet presAssocID="{8F7FB675-3350-4D2E-A980-5EC481C498B3}" presName="bgRect" presStyleLbl="bgShp" presStyleIdx="2" presStyleCnt="6"/>
      <dgm:spPr/>
    </dgm:pt>
    <dgm:pt modelId="{60F6F7D2-060A-41A7-B7A0-BD7105EEAD35}" type="pres">
      <dgm:prSet presAssocID="{8F7FB675-3350-4D2E-A980-5EC481C498B3}" presName="iconRect" presStyleLbl="node1" presStyleIdx="2" presStyleCnt="6"/>
      <dgm:spPr/>
    </dgm:pt>
    <dgm:pt modelId="{A298DCBF-654E-4D64-B91C-53483E98C8A2}" type="pres">
      <dgm:prSet presAssocID="{8F7FB675-3350-4D2E-A980-5EC481C498B3}" presName="spaceRect" presStyleCnt="0"/>
      <dgm:spPr/>
    </dgm:pt>
    <dgm:pt modelId="{9F895D1D-17C2-4F8C-B733-39595B2D1B70}" type="pres">
      <dgm:prSet presAssocID="{8F7FB675-3350-4D2E-A980-5EC481C498B3}" presName="parTx" presStyleLbl="revTx" presStyleIdx="2" presStyleCnt="6">
        <dgm:presLayoutVars>
          <dgm:chMax val="0"/>
          <dgm:chPref val="0"/>
        </dgm:presLayoutVars>
      </dgm:prSet>
      <dgm:spPr/>
    </dgm:pt>
    <dgm:pt modelId="{6039E2A0-61B9-497C-8452-66B68C678AC9}" type="pres">
      <dgm:prSet presAssocID="{3F1561A0-E3AD-4D24-8D04-00DFB21199D5}" presName="sibTrans" presStyleCnt="0"/>
      <dgm:spPr/>
    </dgm:pt>
    <dgm:pt modelId="{C0D790A2-CD05-439E-822D-5F29BB73D5CE}" type="pres">
      <dgm:prSet presAssocID="{F9A35716-1FE8-4ABA-A0B4-CC8C9581BBB9}" presName="compNode" presStyleCnt="0"/>
      <dgm:spPr/>
    </dgm:pt>
    <dgm:pt modelId="{2EB60894-ECC8-45E2-85D6-99311458DDEC}" type="pres">
      <dgm:prSet presAssocID="{F9A35716-1FE8-4ABA-A0B4-CC8C9581BBB9}" presName="bgRect" presStyleLbl="bgShp" presStyleIdx="3" presStyleCnt="6"/>
      <dgm:spPr/>
    </dgm:pt>
    <dgm:pt modelId="{3CB530C3-7E41-4EDE-9366-178207BE53BA}" type="pres">
      <dgm:prSet presAssocID="{F9A35716-1FE8-4ABA-A0B4-CC8C9581BBB9}" presName="iconRect" presStyleLbl="node1" presStyleIdx="3" presStyleCnt="6"/>
      <dgm:spPr/>
    </dgm:pt>
    <dgm:pt modelId="{57D3FEC4-6733-4BD9-9EBC-FFC536B1CD6B}" type="pres">
      <dgm:prSet presAssocID="{F9A35716-1FE8-4ABA-A0B4-CC8C9581BBB9}" presName="spaceRect" presStyleCnt="0"/>
      <dgm:spPr/>
    </dgm:pt>
    <dgm:pt modelId="{17CABFEE-7452-48B6-83D0-E03EF300F9ED}" type="pres">
      <dgm:prSet presAssocID="{F9A35716-1FE8-4ABA-A0B4-CC8C9581BBB9}" presName="parTx" presStyleLbl="revTx" presStyleIdx="3" presStyleCnt="6">
        <dgm:presLayoutVars>
          <dgm:chMax val="0"/>
          <dgm:chPref val="0"/>
        </dgm:presLayoutVars>
      </dgm:prSet>
      <dgm:spPr/>
    </dgm:pt>
    <dgm:pt modelId="{B34C0277-3764-4254-A7BC-6C4A48A4AEAC}" type="pres">
      <dgm:prSet presAssocID="{947185C6-749B-4881-A3A6-B430761340CE}" presName="sibTrans" presStyleCnt="0"/>
      <dgm:spPr/>
    </dgm:pt>
    <dgm:pt modelId="{EDCB1EAF-5515-4BA4-B803-AAF59CEB8199}" type="pres">
      <dgm:prSet presAssocID="{5C82C07D-84B9-4CBC-BBD2-D7B0277BE4F6}" presName="compNode" presStyleCnt="0"/>
      <dgm:spPr/>
    </dgm:pt>
    <dgm:pt modelId="{C8FE3CBE-6A08-41E8-BA14-91B7BD3D2107}" type="pres">
      <dgm:prSet presAssocID="{5C82C07D-84B9-4CBC-BBD2-D7B0277BE4F6}" presName="bgRect" presStyleLbl="bgShp" presStyleIdx="4" presStyleCnt="6"/>
      <dgm:spPr/>
    </dgm:pt>
    <dgm:pt modelId="{50B462CF-CE70-493D-BA08-8C281B110BEF}" type="pres">
      <dgm:prSet presAssocID="{5C82C07D-84B9-4CBC-BBD2-D7B0277BE4F6}" presName="iconRect" presStyleLbl="node1" presStyleIdx="4" presStyleCnt="6"/>
      <dgm:spPr/>
    </dgm:pt>
    <dgm:pt modelId="{DCD2BE5D-8EB2-40AC-9FEA-1D0D81BE5948}" type="pres">
      <dgm:prSet presAssocID="{5C82C07D-84B9-4CBC-BBD2-D7B0277BE4F6}" presName="spaceRect" presStyleCnt="0"/>
      <dgm:spPr/>
    </dgm:pt>
    <dgm:pt modelId="{28C89F8D-5B96-40C5-BDAF-1A72C3B49E96}" type="pres">
      <dgm:prSet presAssocID="{5C82C07D-84B9-4CBC-BBD2-D7B0277BE4F6}" presName="parTx" presStyleLbl="revTx" presStyleIdx="4" presStyleCnt="6">
        <dgm:presLayoutVars>
          <dgm:chMax val="0"/>
          <dgm:chPref val="0"/>
        </dgm:presLayoutVars>
      </dgm:prSet>
      <dgm:spPr/>
    </dgm:pt>
    <dgm:pt modelId="{7196716E-253D-434C-A740-815922931234}" type="pres">
      <dgm:prSet presAssocID="{61843CBA-1D9D-4062-8405-D1D39D5BA978}" presName="sibTrans" presStyleCnt="0"/>
      <dgm:spPr/>
    </dgm:pt>
    <dgm:pt modelId="{A34A90C5-6C86-4F2A-8CED-249E3C292D92}" type="pres">
      <dgm:prSet presAssocID="{1A48D08C-6717-4F6D-9987-DA870472C6FE}" presName="compNode" presStyleCnt="0"/>
      <dgm:spPr/>
    </dgm:pt>
    <dgm:pt modelId="{F9CED2A4-E8D2-458B-B2B8-04144366FCF8}" type="pres">
      <dgm:prSet presAssocID="{1A48D08C-6717-4F6D-9987-DA870472C6FE}" presName="bgRect" presStyleLbl="bgShp" presStyleIdx="5" presStyleCnt="6"/>
      <dgm:spPr/>
    </dgm:pt>
    <dgm:pt modelId="{451C241E-64F1-47EF-8209-CCB86C592C02}" type="pres">
      <dgm:prSet presAssocID="{1A48D08C-6717-4F6D-9987-DA870472C6FE}" presName="iconRect" presStyleLbl="node1" presStyleIdx="5" presStyleCnt="6"/>
      <dgm:spPr/>
    </dgm:pt>
    <dgm:pt modelId="{BE99B239-48C7-40C4-BDB4-6C281750D692}" type="pres">
      <dgm:prSet presAssocID="{1A48D08C-6717-4F6D-9987-DA870472C6FE}" presName="spaceRect" presStyleCnt="0"/>
      <dgm:spPr/>
    </dgm:pt>
    <dgm:pt modelId="{781402B5-23A6-41E4-B1F1-38511E1EE363}" type="pres">
      <dgm:prSet presAssocID="{1A48D08C-6717-4F6D-9987-DA870472C6FE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42DF4926-FFD5-4231-AD0E-DA8B47B84BCC}" type="presOf" srcId="{00B2783F-3466-42FC-9223-4F43FBF047CF}" destId="{4262C094-E7F7-4BDF-9164-80143A827950}" srcOrd="0" destOrd="0" presId="urn:microsoft.com/office/officeart/2018/2/layout/IconVerticalSolidList"/>
    <dgm:cxn modelId="{A6C39828-5F3D-40B4-848E-049E6C7C17E0}" type="presOf" srcId="{1A48D08C-6717-4F6D-9987-DA870472C6FE}" destId="{781402B5-23A6-41E4-B1F1-38511E1EE363}" srcOrd="0" destOrd="0" presId="urn:microsoft.com/office/officeart/2018/2/layout/IconVerticalSolidList"/>
    <dgm:cxn modelId="{8C23EA2F-6FFA-48D4-B174-4A8DB48C8CA7}" srcId="{806BFC64-4664-4FBA-97FD-221699AB648B}" destId="{EDB73849-C908-4634-A20D-FA6B64098307}" srcOrd="1" destOrd="0" parTransId="{B2CF1C70-25E1-4D9E-9A74-20F2C211B756}" sibTransId="{6F43D476-FB09-46DB-A8B3-E66E5BA087D6}"/>
    <dgm:cxn modelId="{28FA8D30-FB8F-44F1-9357-1B9570823DA9}" srcId="{806BFC64-4664-4FBA-97FD-221699AB648B}" destId="{1A48D08C-6717-4F6D-9987-DA870472C6FE}" srcOrd="5" destOrd="0" parTransId="{E014F648-80D7-443D-B248-47044638B477}" sibTransId="{DFC79BD2-E79A-4306-A07B-2B79247CF64B}"/>
    <dgm:cxn modelId="{9D70C231-DBC2-486D-96F6-94FD22DF3AFE}" srcId="{806BFC64-4664-4FBA-97FD-221699AB648B}" destId="{F9A35716-1FE8-4ABA-A0B4-CC8C9581BBB9}" srcOrd="3" destOrd="0" parTransId="{DCE31825-82F6-4296-BF49-14636C8CC310}" sibTransId="{947185C6-749B-4881-A3A6-B430761340CE}"/>
    <dgm:cxn modelId="{7D14BF6E-429E-41B2-BE43-38A1FF81F7F1}" srcId="{806BFC64-4664-4FBA-97FD-221699AB648B}" destId="{8F7FB675-3350-4D2E-A980-5EC481C498B3}" srcOrd="2" destOrd="0" parTransId="{17CE8975-EA9E-4CDA-9DB8-6C464B49BCC7}" sibTransId="{3F1561A0-E3AD-4D24-8D04-00DFB21199D5}"/>
    <dgm:cxn modelId="{ECEC457B-5F27-4998-AAD4-8D39E2D6B826}" type="presOf" srcId="{8F7FB675-3350-4D2E-A980-5EC481C498B3}" destId="{9F895D1D-17C2-4F8C-B733-39595B2D1B70}" srcOrd="0" destOrd="0" presId="urn:microsoft.com/office/officeart/2018/2/layout/IconVerticalSolidList"/>
    <dgm:cxn modelId="{7BD78895-1A60-403A-AF93-A8E996EE30B9}" type="presOf" srcId="{EDB73849-C908-4634-A20D-FA6B64098307}" destId="{12D68A1E-D7E9-4C11-BDB7-C8B2A73A28D9}" srcOrd="0" destOrd="0" presId="urn:microsoft.com/office/officeart/2018/2/layout/IconVerticalSolidList"/>
    <dgm:cxn modelId="{1AEC03A0-ABE0-460A-9AE6-ACD3CE8D9B0E}" srcId="{806BFC64-4664-4FBA-97FD-221699AB648B}" destId="{5C82C07D-84B9-4CBC-BBD2-D7B0277BE4F6}" srcOrd="4" destOrd="0" parTransId="{0A9DAC6A-7D68-400C-9BCB-F720DB7DB044}" sibTransId="{61843CBA-1D9D-4062-8405-D1D39D5BA978}"/>
    <dgm:cxn modelId="{788B44A9-A6B6-4590-B3A7-0D8E86271450}" type="presOf" srcId="{F9A35716-1FE8-4ABA-A0B4-CC8C9581BBB9}" destId="{17CABFEE-7452-48B6-83D0-E03EF300F9ED}" srcOrd="0" destOrd="0" presId="urn:microsoft.com/office/officeart/2018/2/layout/IconVerticalSolidList"/>
    <dgm:cxn modelId="{06FDF0DF-BB77-4E57-BA34-2171F31701E3}" type="presOf" srcId="{806BFC64-4664-4FBA-97FD-221699AB648B}" destId="{26A6E644-72AB-4FB3-A50E-08D0ECD90256}" srcOrd="0" destOrd="0" presId="urn:microsoft.com/office/officeart/2018/2/layout/IconVerticalSolidList"/>
    <dgm:cxn modelId="{DB08D7EF-842E-455C-82B6-F937EB979460}" srcId="{806BFC64-4664-4FBA-97FD-221699AB648B}" destId="{00B2783F-3466-42FC-9223-4F43FBF047CF}" srcOrd="0" destOrd="0" parTransId="{5EE1621E-C371-4194-BD4D-1E90B3D0CFBD}" sibTransId="{22A6A135-97B3-43FC-9D3B-24DC0D07C2DF}"/>
    <dgm:cxn modelId="{D325A9FB-AFBE-4054-8364-ACBF3A7FDCFC}" type="presOf" srcId="{5C82C07D-84B9-4CBC-BBD2-D7B0277BE4F6}" destId="{28C89F8D-5B96-40C5-BDAF-1A72C3B49E96}" srcOrd="0" destOrd="0" presId="urn:microsoft.com/office/officeart/2018/2/layout/IconVerticalSolidList"/>
    <dgm:cxn modelId="{CDD94B81-1A90-445A-B139-07F0142B35AC}" type="presParOf" srcId="{26A6E644-72AB-4FB3-A50E-08D0ECD90256}" destId="{B133CD4D-95C0-4012-AD29-063C1A044E86}" srcOrd="0" destOrd="0" presId="urn:microsoft.com/office/officeart/2018/2/layout/IconVerticalSolidList"/>
    <dgm:cxn modelId="{CE47DB6C-833D-4F8F-85F5-3A003705F6BB}" type="presParOf" srcId="{B133CD4D-95C0-4012-AD29-063C1A044E86}" destId="{25636743-0CAF-4652-8B4E-3D15E5C5D1B0}" srcOrd="0" destOrd="0" presId="urn:microsoft.com/office/officeart/2018/2/layout/IconVerticalSolidList"/>
    <dgm:cxn modelId="{A93C8DD9-FF91-4A98-98F8-C708EFBA3A29}" type="presParOf" srcId="{B133CD4D-95C0-4012-AD29-063C1A044E86}" destId="{6D7FA3A6-8B92-47A9-A720-52E638286E84}" srcOrd="1" destOrd="0" presId="urn:microsoft.com/office/officeart/2018/2/layout/IconVerticalSolidList"/>
    <dgm:cxn modelId="{9474A683-985D-473C-BC5A-C6A6D7C79277}" type="presParOf" srcId="{B133CD4D-95C0-4012-AD29-063C1A044E86}" destId="{C02498F5-F1AF-4F07-A7B4-3C3BC1B189BB}" srcOrd="2" destOrd="0" presId="urn:microsoft.com/office/officeart/2018/2/layout/IconVerticalSolidList"/>
    <dgm:cxn modelId="{0F5D04A2-DC5D-4678-8A5E-62320C018D04}" type="presParOf" srcId="{B133CD4D-95C0-4012-AD29-063C1A044E86}" destId="{4262C094-E7F7-4BDF-9164-80143A827950}" srcOrd="3" destOrd="0" presId="urn:microsoft.com/office/officeart/2018/2/layout/IconVerticalSolidList"/>
    <dgm:cxn modelId="{B211EF3C-9847-49F8-999C-DD197A6C8B63}" type="presParOf" srcId="{26A6E644-72AB-4FB3-A50E-08D0ECD90256}" destId="{F6565378-B8D7-44E7-B9D1-2B6685B323F5}" srcOrd="1" destOrd="0" presId="urn:microsoft.com/office/officeart/2018/2/layout/IconVerticalSolidList"/>
    <dgm:cxn modelId="{AFE6C8CE-ADCC-4964-8DF1-90AE6CCCF137}" type="presParOf" srcId="{26A6E644-72AB-4FB3-A50E-08D0ECD90256}" destId="{8E455112-51F8-4EEE-9188-12A98D098713}" srcOrd="2" destOrd="0" presId="urn:microsoft.com/office/officeart/2018/2/layout/IconVerticalSolidList"/>
    <dgm:cxn modelId="{6354C199-D3DA-4C80-9CAD-8EDE2ED4C163}" type="presParOf" srcId="{8E455112-51F8-4EEE-9188-12A98D098713}" destId="{0302BEB0-13A9-4188-B693-4AE1DAD8D48B}" srcOrd="0" destOrd="0" presId="urn:microsoft.com/office/officeart/2018/2/layout/IconVerticalSolidList"/>
    <dgm:cxn modelId="{02A5C76E-E66E-4DA5-A659-D2B7B7D28487}" type="presParOf" srcId="{8E455112-51F8-4EEE-9188-12A98D098713}" destId="{142153BE-C8FA-4786-A3D3-FCAD9253772C}" srcOrd="1" destOrd="0" presId="urn:microsoft.com/office/officeart/2018/2/layout/IconVerticalSolidList"/>
    <dgm:cxn modelId="{1C84CA69-ABC2-4399-AEF3-492F0B0B84F5}" type="presParOf" srcId="{8E455112-51F8-4EEE-9188-12A98D098713}" destId="{3D7E3CCF-FC49-4E8E-ABCB-19DE988959A0}" srcOrd="2" destOrd="0" presId="urn:microsoft.com/office/officeart/2018/2/layout/IconVerticalSolidList"/>
    <dgm:cxn modelId="{54829DCA-5A2E-4A29-BF24-5CB3429E7742}" type="presParOf" srcId="{8E455112-51F8-4EEE-9188-12A98D098713}" destId="{12D68A1E-D7E9-4C11-BDB7-C8B2A73A28D9}" srcOrd="3" destOrd="0" presId="urn:microsoft.com/office/officeart/2018/2/layout/IconVerticalSolidList"/>
    <dgm:cxn modelId="{0AB312B5-91A0-43B9-B4BB-66DCBF0CC16D}" type="presParOf" srcId="{26A6E644-72AB-4FB3-A50E-08D0ECD90256}" destId="{B0A1A0CF-5F4F-4A4F-8685-C95E68FCF679}" srcOrd="3" destOrd="0" presId="urn:microsoft.com/office/officeart/2018/2/layout/IconVerticalSolidList"/>
    <dgm:cxn modelId="{72923B97-68FC-41C6-B1D4-AE50AF04A844}" type="presParOf" srcId="{26A6E644-72AB-4FB3-A50E-08D0ECD90256}" destId="{466DD457-4B2C-4AF2-9A32-3951DE30FE16}" srcOrd="4" destOrd="0" presId="urn:microsoft.com/office/officeart/2018/2/layout/IconVerticalSolidList"/>
    <dgm:cxn modelId="{0C776FB3-7950-4864-A571-C770ED6F5931}" type="presParOf" srcId="{466DD457-4B2C-4AF2-9A32-3951DE30FE16}" destId="{476F17F8-123F-48BD-A8D9-7C1D688B6A98}" srcOrd="0" destOrd="0" presId="urn:microsoft.com/office/officeart/2018/2/layout/IconVerticalSolidList"/>
    <dgm:cxn modelId="{2811C930-D00C-4D7C-AE5B-CF7B9344D62C}" type="presParOf" srcId="{466DD457-4B2C-4AF2-9A32-3951DE30FE16}" destId="{60F6F7D2-060A-41A7-B7A0-BD7105EEAD35}" srcOrd="1" destOrd="0" presId="urn:microsoft.com/office/officeart/2018/2/layout/IconVerticalSolidList"/>
    <dgm:cxn modelId="{877AEFEC-1CA0-4153-A6D3-5AC13D01DCCF}" type="presParOf" srcId="{466DD457-4B2C-4AF2-9A32-3951DE30FE16}" destId="{A298DCBF-654E-4D64-B91C-53483E98C8A2}" srcOrd="2" destOrd="0" presId="urn:microsoft.com/office/officeart/2018/2/layout/IconVerticalSolidList"/>
    <dgm:cxn modelId="{4D683B17-A03C-4F65-ACA5-2696B250725F}" type="presParOf" srcId="{466DD457-4B2C-4AF2-9A32-3951DE30FE16}" destId="{9F895D1D-17C2-4F8C-B733-39595B2D1B70}" srcOrd="3" destOrd="0" presId="urn:microsoft.com/office/officeart/2018/2/layout/IconVerticalSolidList"/>
    <dgm:cxn modelId="{B6073228-817F-4FDC-9160-87642A128338}" type="presParOf" srcId="{26A6E644-72AB-4FB3-A50E-08D0ECD90256}" destId="{6039E2A0-61B9-497C-8452-66B68C678AC9}" srcOrd="5" destOrd="0" presId="urn:microsoft.com/office/officeart/2018/2/layout/IconVerticalSolidList"/>
    <dgm:cxn modelId="{739A21C0-CDB0-4CCB-8ECA-4ADDBA96E531}" type="presParOf" srcId="{26A6E644-72AB-4FB3-A50E-08D0ECD90256}" destId="{C0D790A2-CD05-439E-822D-5F29BB73D5CE}" srcOrd="6" destOrd="0" presId="urn:microsoft.com/office/officeart/2018/2/layout/IconVerticalSolidList"/>
    <dgm:cxn modelId="{93109992-25DA-4D38-A249-DCE2E0450029}" type="presParOf" srcId="{C0D790A2-CD05-439E-822D-5F29BB73D5CE}" destId="{2EB60894-ECC8-45E2-85D6-99311458DDEC}" srcOrd="0" destOrd="0" presId="urn:microsoft.com/office/officeart/2018/2/layout/IconVerticalSolidList"/>
    <dgm:cxn modelId="{2C879797-EA55-4218-95D6-7617C1354534}" type="presParOf" srcId="{C0D790A2-CD05-439E-822D-5F29BB73D5CE}" destId="{3CB530C3-7E41-4EDE-9366-178207BE53BA}" srcOrd="1" destOrd="0" presId="urn:microsoft.com/office/officeart/2018/2/layout/IconVerticalSolidList"/>
    <dgm:cxn modelId="{D04C1EDB-C4DF-46F8-92C2-E2A841B7AD07}" type="presParOf" srcId="{C0D790A2-CD05-439E-822D-5F29BB73D5CE}" destId="{57D3FEC4-6733-4BD9-9EBC-FFC536B1CD6B}" srcOrd="2" destOrd="0" presId="urn:microsoft.com/office/officeart/2018/2/layout/IconVerticalSolidList"/>
    <dgm:cxn modelId="{ECACC1A9-1FDB-423E-849D-DA3FBCF261BD}" type="presParOf" srcId="{C0D790A2-CD05-439E-822D-5F29BB73D5CE}" destId="{17CABFEE-7452-48B6-83D0-E03EF300F9ED}" srcOrd="3" destOrd="0" presId="urn:microsoft.com/office/officeart/2018/2/layout/IconVerticalSolidList"/>
    <dgm:cxn modelId="{57D84B87-F55C-4E94-B941-0ECE8A1228F5}" type="presParOf" srcId="{26A6E644-72AB-4FB3-A50E-08D0ECD90256}" destId="{B34C0277-3764-4254-A7BC-6C4A48A4AEAC}" srcOrd="7" destOrd="0" presId="urn:microsoft.com/office/officeart/2018/2/layout/IconVerticalSolidList"/>
    <dgm:cxn modelId="{B2D9E1FA-D4E9-422F-BF41-7CDCE30F7119}" type="presParOf" srcId="{26A6E644-72AB-4FB3-A50E-08D0ECD90256}" destId="{EDCB1EAF-5515-4BA4-B803-AAF59CEB8199}" srcOrd="8" destOrd="0" presId="urn:microsoft.com/office/officeart/2018/2/layout/IconVerticalSolidList"/>
    <dgm:cxn modelId="{091E738E-E263-4ABF-8F57-AC7F17492D8A}" type="presParOf" srcId="{EDCB1EAF-5515-4BA4-B803-AAF59CEB8199}" destId="{C8FE3CBE-6A08-41E8-BA14-91B7BD3D2107}" srcOrd="0" destOrd="0" presId="urn:microsoft.com/office/officeart/2018/2/layout/IconVerticalSolidList"/>
    <dgm:cxn modelId="{CA750852-D82B-425C-ADB1-E3F03A723B88}" type="presParOf" srcId="{EDCB1EAF-5515-4BA4-B803-AAF59CEB8199}" destId="{50B462CF-CE70-493D-BA08-8C281B110BEF}" srcOrd="1" destOrd="0" presId="urn:microsoft.com/office/officeart/2018/2/layout/IconVerticalSolidList"/>
    <dgm:cxn modelId="{3FFA2919-37EF-4B8F-B76A-1D99E93D7256}" type="presParOf" srcId="{EDCB1EAF-5515-4BA4-B803-AAF59CEB8199}" destId="{DCD2BE5D-8EB2-40AC-9FEA-1D0D81BE5948}" srcOrd="2" destOrd="0" presId="urn:microsoft.com/office/officeart/2018/2/layout/IconVerticalSolidList"/>
    <dgm:cxn modelId="{821783E7-3EC3-47E4-B532-83DBC7B7DF60}" type="presParOf" srcId="{EDCB1EAF-5515-4BA4-B803-AAF59CEB8199}" destId="{28C89F8D-5B96-40C5-BDAF-1A72C3B49E96}" srcOrd="3" destOrd="0" presId="urn:microsoft.com/office/officeart/2018/2/layout/IconVerticalSolidList"/>
    <dgm:cxn modelId="{75CA40A1-2C64-4483-BAF6-95BFB671D040}" type="presParOf" srcId="{26A6E644-72AB-4FB3-A50E-08D0ECD90256}" destId="{7196716E-253D-434C-A740-815922931234}" srcOrd="9" destOrd="0" presId="urn:microsoft.com/office/officeart/2018/2/layout/IconVerticalSolidList"/>
    <dgm:cxn modelId="{6B97800D-424C-4E29-9A03-23BEAC24349D}" type="presParOf" srcId="{26A6E644-72AB-4FB3-A50E-08D0ECD90256}" destId="{A34A90C5-6C86-4F2A-8CED-249E3C292D92}" srcOrd="10" destOrd="0" presId="urn:microsoft.com/office/officeart/2018/2/layout/IconVerticalSolidList"/>
    <dgm:cxn modelId="{6500C48D-6E69-4D73-AA19-078162F1A1FD}" type="presParOf" srcId="{A34A90C5-6C86-4F2A-8CED-249E3C292D92}" destId="{F9CED2A4-E8D2-458B-B2B8-04144366FCF8}" srcOrd="0" destOrd="0" presId="urn:microsoft.com/office/officeart/2018/2/layout/IconVerticalSolidList"/>
    <dgm:cxn modelId="{FD9E7066-0279-472E-8675-DBC5268596F8}" type="presParOf" srcId="{A34A90C5-6C86-4F2A-8CED-249E3C292D92}" destId="{451C241E-64F1-47EF-8209-CCB86C592C02}" srcOrd="1" destOrd="0" presId="urn:microsoft.com/office/officeart/2018/2/layout/IconVerticalSolidList"/>
    <dgm:cxn modelId="{3DB0127D-5DCC-42D6-82D7-F2B912D4BE01}" type="presParOf" srcId="{A34A90C5-6C86-4F2A-8CED-249E3C292D92}" destId="{BE99B239-48C7-40C4-BDB4-6C281750D692}" srcOrd="2" destOrd="0" presId="urn:microsoft.com/office/officeart/2018/2/layout/IconVerticalSolidList"/>
    <dgm:cxn modelId="{FF8AA7F3-323A-49BB-B8E7-E99A4EFCDB32}" type="presParOf" srcId="{A34A90C5-6C86-4F2A-8CED-249E3C292D92}" destId="{781402B5-23A6-41E4-B1F1-38511E1EE36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9A589A-46DE-0F49-B460-E7914F3E440D}" type="doc">
      <dgm:prSet loTypeId="urn:microsoft.com/office/officeart/2005/8/layout/defaul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5B1A768-2666-4AB4-BDA7-F0E3C4160D59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WHAT ARE THE CHALLENGES THAT YOU HAVE</a:t>
          </a:r>
          <a:r>
            <a:rPr lang="en-US" b="0" i="0" u="none" strike="noStrike" cap="none" baseline="0" noProof="0" dirty="0">
              <a:latin typeface="Calibri Light"/>
              <a:cs typeface="Calibri Light"/>
            </a:rPr>
            <a:t> </a:t>
          </a:r>
          <a:r>
            <a:rPr lang="en-US" dirty="0">
              <a:latin typeface="Calibri Light" panose="020F0302020204030204"/>
            </a:rPr>
            <a:t>FACED WORKING IN</a:t>
          </a:r>
          <a:r>
            <a:rPr lang="en-US" b="0" i="0" u="none" strike="noStrike" cap="none" baseline="0" noProof="0" dirty="0">
              <a:latin typeface="Calibri Light"/>
              <a:cs typeface="Calibri Light"/>
            </a:rPr>
            <a:t> STEM AS</a:t>
          </a:r>
          <a:r>
            <a:rPr lang="en-US" dirty="0">
              <a:latin typeface="Calibri Light" panose="020F0302020204030204"/>
            </a:rPr>
            <a:t> A WOMAN</a:t>
          </a:r>
          <a:r>
            <a:rPr lang="en-US" b="0" i="0" u="none" strike="noStrike" cap="none" baseline="0" noProof="0" dirty="0">
              <a:latin typeface="Calibri Light"/>
              <a:cs typeface="Calibri Light"/>
            </a:rPr>
            <a:t>?</a:t>
          </a:r>
          <a:endParaRPr lang="en-US" dirty="0"/>
        </a:p>
      </dgm:t>
    </dgm:pt>
    <dgm:pt modelId="{D47033D3-4E41-485A-B515-A02A8C3B404A}" type="parTrans" cxnId="{08DEC938-538C-403B-80C3-828B96DAFF82}">
      <dgm:prSet/>
      <dgm:spPr/>
      <dgm:t>
        <a:bodyPr/>
        <a:lstStyle/>
        <a:p>
          <a:endParaRPr lang="en-US"/>
        </a:p>
      </dgm:t>
    </dgm:pt>
    <dgm:pt modelId="{72FFCBD4-DD9D-4E06-81E4-54307F97A3F0}" type="sibTrans" cxnId="{08DEC938-538C-403B-80C3-828B96DAFF82}">
      <dgm:prSet/>
      <dgm:spPr/>
      <dgm:t>
        <a:bodyPr/>
        <a:lstStyle/>
        <a:p>
          <a:endParaRPr lang="en-US"/>
        </a:p>
      </dgm:t>
    </dgm:pt>
    <dgm:pt modelId="{B3B071F7-DF89-474D-81E8-D5F7FCED8377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WHAT INSPIRED YOU TO WORK IN STEM ?</a:t>
          </a:r>
        </a:p>
      </dgm:t>
    </dgm:pt>
    <dgm:pt modelId="{AC8FD283-FE06-487A-92E9-4610EDE1F727}" type="parTrans" cxnId="{46A699EE-D1F8-4DC4-A496-CB3D3A96821C}">
      <dgm:prSet/>
      <dgm:spPr/>
    </dgm:pt>
    <dgm:pt modelId="{4229C793-89DF-4D72-B916-18880FCBC799}" type="sibTrans" cxnId="{46A699EE-D1F8-4DC4-A496-CB3D3A96821C}">
      <dgm:prSet/>
      <dgm:spPr/>
    </dgm:pt>
    <dgm:pt modelId="{3D3A927D-91E6-4B08-8FDB-2E091876864D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HAS A MAN EVER TOLD YOU THAT YOU CAN'T WORK IN STEM BECAUSE YOU’RE A WOMAN?</a:t>
          </a:r>
        </a:p>
      </dgm:t>
    </dgm:pt>
    <dgm:pt modelId="{F288E835-0945-435C-9A48-459DE9FD426E}" type="parTrans" cxnId="{958BC667-FF9D-4897-95C7-5AB31A30BCE8}">
      <dgm:prSet/>
      <dgm:spPr/>
    </dgm:pt>
    <dgm:pt modelId="{C8EB556D-CA04-43A2-BB17-098CF5E70BE0}" type="sibTrans" cxnId="{958BC667-FF9D-4897-95C7-5AB31A30BCE8}">
      <dgm:prSet/>
      <dgm:spPr/>
    </dgm:pt>
    <dgm:pt modelId="{0A08BC9F-0D60-4F28-8A2B-D63D84DBE63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IF YOU COULD GIVE ANY ADVICE ON BECOMING A WOMAN WORKING IN STEM WHAT WOULD IT BE?</a:t>
          </a:r>
        </a:p>
      </dgm:t>
    </dgm:pt>
    <dgm:pt modelId="{E51ABFF7-6851-420D-8CBD-EE0142DC1C2A}" type="parTrans" cxnId="{1357B41B-4F90-4BB2-8D2B-483F05B2D6D6}">
      <dgm:prSet/>
      <dgm:spPr/>
    </dgm:pt>
    <dgm:pt modelId="{14A57C00-30B0-458D-AA2B-FF1E0E8B0AD0}" type="sibTrans" cxnId="{1357B41B-4F90-4BB2-8D2B-483F05B2D6D6}">
      <dgm:prSet/>
      <dgm:spPr/>
    </dgm:pt>
    <dgm:pt modelId="{D5E69610-281E-4395-AF45-46CF76786BF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DID TULLAMORE COLLEGE INFLUENCE YOU IN WORKING IN STEM?</a:t>
          </a:r>
        </a:p>
      </dgm:t>
    </dgm:pt>
    <dgm:pt modelId="{79D07B63-B7B6-4E65-AA87-DCCA5D69913B}" type="parTrans" cxnId="{D5C1AF6D-671D-4DC5-BBA4-38E733255523}">
      <dgm:prSet/>
      <dgm:spPr/>
    </dgm:pt>
    <dgm:pt modelId="{D2C7CDEE-FC29-457C-8A10-A3FEED214340}" type="sibTrans" cxnId="{D5C1AF6D-671D-4DC5-BBA4-38E733255523}">
      <dgm:prSet/>
      <dgm:spPr/>
    </dgm:pt>
    <dgm:pt modelId="{9A248642-8961-47ED-B7A1-39A7964C030D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WHAT INSPIRED YOU TO WRITE BOOKS ON CYBERPSYCHOLOGY?</a:t>
          </a:r>
        </a:p>
      </dgm:t>
    </dgm:pt>
    <dgm:pt modelId="{F4EE8D36-BA06-46CA-BB9F-099487A10BF6}" type="parTrans" cxnId="{D6342863-749B-47A9-9703-C7117A7E7EBC}">
      <dgm:prSet/>
      <dgm:spPr/>
    </dgm:pt>
    <dgm:pt modelId="{C6799193-9182-48D5-986A-76642E70A4EB}" type="sibTrans" cxnId="{D6342863-749B-47A9-9703-C7117A7E7EBC}">
      <dgm:prSet/>
      <dgm:spPr/>
    </dgm:pt>
    <dgm:pt modelId="{032F0767-554F-4F4B-A4B6-8615C670B38B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IS STEM AN EASY JOB TO WORK IN?</a:t>
          </a:r>
        </a:p>
      </dgm:t>
    </dgm:pt>
    <dgm:pt modelId="{C022F3BB-60EA-494F-B2DE-1B0BF6CD1474}" type="parTrans" cxnId="{973ABCBD-27A4-401F-8AD6-C53BC4E5084B}">
      <dgm:prSet/>
      <dgm:spPr/>
    </dgm:pt>
    <dgm:pt modelId="{79268987-491F-47AB-BAEC-0F59C48D3836}" type="sibTrans" cxnId="{973ABCBD-27A4-401F-8AD6-C53BC4E5084B}">
      <dgm:prSet/>
      <dgm:spPr/>
    </dgm:pt>
    <dgm:pt modelId="{05E53119-714C-49F2-A052-5FF2F0C9812A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DO YOU FEEL THAT IT IS IMPORTANT THAT WOMEN ARE WORKING IN STEM?</a:t>
          </a:r>
        </a:p>
      </dgm:t>
    </dgm:pt>
    <dgm:pt modelId="{0531A521-9EBF-4BFF-BE69-104E7EFFB543}" type="parTrans" cxnId="{593AD3EB-B5FB-4883-A8C7-6AE50C6C195B}">
      <dgm:prSet/>
      <dgm:spPr/>
    </dgm:pt>
    <dgm:pt modelId="{60163CBF-99E4-42B2-8AD3-435E2FE81BF6}" type="sibTrans" cxnId="{593AD3EB-B5FB-4883-A8C7-6AE50C6C195B}">
      <dgm:prSet/>
      <dgm:spPr/>
    </dgm:pt>
    <dgm:pt modelId="{A1622F91-AA5D-4BF8-83B8-A3C68B0E316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HOW DID YOU END UP WORKING IN VARIES OF PSYCHOLOGY?</a:t>
          </a:r>
        </a:p>
      </dgm:t>
    </dgm:pt>
    <dgm:pt modelId="{60D3D1E7-6A48-4F5D-9D6B-CAD4D2343AF1}" type="parTrans" cxnId="{79847845-85D0-4AEE-9814-67ED217D4BA4}">
      <dgm:prSet/>
      <dgm:spPr/>
    </dgm:pt>
    <dgm:pt modelId="{CB0A9D36-0EE5-406D-AD06-96F92402D5AA}" type="sibTrans" cxnId="{79847845-85D0-4AEE-9814-67ED217D4BA4}">
      <dgm:prSet/>
      <dgm:spPr/>
    </dgm:pt>
    <dgm:pt modelId="{E4AE8A88-304E-47EC-9FEC-42528485335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DID YOU DO ANYTHING RELATED TO YOUR CAREER IN SECONDARY SCHOOL?</a:t>
          </a:r>
        </a:p>
      </dgm:t>
    </dgm:pt>
    <dgm:pt modelId="{B44943EC-4284-4EEA-9184-51945DACF172}" type="parTrans" cxnId="{647E6C16-5A9E-4338-BE2F-DFC894C7B586}">
      <dgm:prSet/>
      <dgm:spPr/>
    </dgm:pt>
    <dgm:pt modelId="{37271D25-0BC9-498C-A5AD-E8ABE944F7C8}" type="sibTrans" cxnId="{647E6C16-5A9E-4338-BE2F-DFC894C7B586}">
      <dgm:prSet/>
      <dgm:spPr/>
    </dgm:pt>
    <dgm:pt modelId="{A76BB9F4-D034-4279-9C26-D37068EA8AF3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WHAT DO YOU HOPE TO ACHIEVE IN THE FUTURE?</a:t>
          </a:r>
        </a:p>
      </dgm:t>
    </dgm:pt>
    <dgm:pt modelId="{1C400B09-4965-4124-B1C5-0CB929F6A01D}" type="parTrans" cxnId="{AEDC89D8-1CE3-49F8-B126-5E5D95330667}">
      <dgm:prSet/>
      <dgm:spPr/>
    </dgm:pt>
    <dgm:pt modelId="{2D95EBC9-E1FC-4A8B-9265-A87946164B69}" type="sibTrans" cxnId="{AEDC89D8-1CE3-49F8-B126-5E5D95330667}">
      <dgm:prSet/>
      <dgm:spPr/>
    </dgm:pt>
    <dgm:pt modelId="{3A4B1349-1791-4CDC-9321-F148A610C5E1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WHAT WAS YOUR CHILDHOOD LIKE?</a:t>
          </a:r>
        </a:p>
      </dgm:t>
    </dgm:pt>
    <dgm:pt modelId="{D4B5F4D8-796E-41FF-8C70-CCB6390963A1}" type="parTrans" cxnId="{8F4F8337-78EF-4A0D-A27E-ED87B6C60CE1}">
      <dgm:prSet/>
      <dgm:spPr/>
    </dgm:pt>
    <dgm:pt modelId="{1C80A5AE-3C62-4EA8-B6AA-6B6AD2230985}" type="sibTrans" cxnId="{8F4F8337-78EF-4A0D-A27E-ED87B6C60CE1}">
      <dgm:prSet/>
      <dgm:spPr/>
    </dgm:pt>
    <dgm:pt modelId="{5A079333-0B17-458C-9825-CEEC45A3117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DID YOU SEE SCIENCE AROUND YOU AS A CHILD AND A YOUNG ADULT?</a:t>
          </a:r>
        </a:p>
      </dgm:t>
    </dgm:pt>
    <dgm:pt modelId="{2CE11ED2-7EDF-45D5-8A24-3B1EFE8D8452}" type="parTrans" cxnId="{C954C7E3-61A9-481A-BA20-A60301A5A746}">
      <dgm:prSet/>
      <dgm:spPr/>
    </dgm:pt>
    <dgm:pt modelId="{B38A2C17-D91F-46BF-9CDB-F27BFBF54461}" type="sibTrans" cxnId="{C954C7E3-61A9-481A-BA20-A60301A5A746}">
      <dgm:prSet/>
      <dgm:spPr/>
    </dgm:pt>
    <dgm:pt modelId="{590748EF-B237-4BD5-81FF-212785685324}" type="pres">
      <dgm:prSet presAssocID="{489A589A-46DE-0F49-B460-E7914F3E440D}" presName="diagram" presStyleCnt="0">
        <dgm:presLayoutVars>
          <dgm:dir/>
          <dgm:resizeHandles val="exact"/>
        </dgm:presLayoutVars>
      </dgm:prSet>
      <dgm:spPr/>
    </dgm:pt>
    <dgm:pt modelId="{8A09BA25-3DB3-4F99-B063-B379AAC5A6FA}" type="pres">
      <dgm:prSet presAssocID="{15B1A768-2666-4AB4-BDA7-F0E3C4160D59}" presName="node" presStyleLbl="node1" presStyleIdx="0" presStyleCnt="13">
        <dgm:presLayoutVars>
          <dgm:bulletEnabled val="1"/>
        </dgm:presLayoutVars>
      </dgm:prSet>
      <dgm:spPr/>
    </dgm:pt>
    <dgm:pt modelId="{C3DCCFD6-AF6E-40C4-BDDC-EF3040E6A755}" type="pres">
      <dgm:prSet presAssocID="{72FFCBD4-DD9D-4E06-81E4-54307F97A3F0}" presName="sibTrans" presStyleCnt="0"/>
      <dgm:spPr/>
    </dgm:pt>
    <dgm:pt modelId="{54C06F36-6A82-4A38-847C-4D5AF6FBB8E3}" type="pres">
      <dgm:prSet presAssocID="{B3B071F7-DF89-474D-81E8-D5F7FCED8377}" presName="node" presStyleLbl="node1" presStyleIdx="1" presStyleCnt="13">
        <dgm:presLayoutVars>
          <dgm:bulletEnabled val="1"/>
        </dgm:presLayoutVars>
      </dgm:prSet>
      <dgm:spPr/>
    </dgm:pt>
    <dgm:pt modelId="{AFCCB755-F0CF-432A-AC93-C6F5373A4BE1}" type="pres">
      <dgm:prSet presAssocID="{4229C793-89DF-4D72-B916-18880FCBC799}" presName="sibTrans" presStyleCnt="0"/>
      <dgm:spPr/>
    </dgm:pt>
    <dgm:pt modelId="{6CAF4DCC-E37B-4B59-8B83-314BED564539}" type="pres">
      <dgm:prSet presAssocID="{3D3A927D-91E6-4B08-8FDB-2E091876864D}" presName="node" presStyleLbl="node1" presStyleIdx="2" presStyleCnt="13">
        <dgm:presLayoutVars>
          <dgm:bulletEnabled val="1"/>
        </dgm:presLayoutVars>
      </dgm:prSet>
      <dgm:spPr/>
    </dgm:pt>
    <dgm:pt modelId="{EDF43862-77EF-46CB-93D5-3438B5817699}" type="pres">
      <dgm:prSet presAssocID="{C8EB556D-CA04-43A2-BB17-098CF5E70BE0}" presName="sibTrans" presStyleCnt="0"/>
      <dgm:spPr/>
    </dgm:pt>
    <dgm:pt modelId="{5D514251-0948-4794-9874-C2B8214642DA}" type="pres">
      <dgm:prSet presAssocID="{0A08BC9F-0D60-4F28-8A2B-D63D84DBE630}" presName="node" presStyleLbl="node1" presStyleIdx="3" presStyleCnt="13">
        <dgm:presLayoutVars>
          <dgm:bulletEnabled val="1"/>
        </dgm:presLayoutVars>
      </dgm:prSet>
      <dgm:spPr/>
    </dgm:pt>
    <dgm:pt modelId="{8AC78957-7407-4EE7-BAE0-6E87AD5D0A43}" type="pres">
      <dgm:prSet presAssocID="{14A57C00-30B0-458D-AA2B-FF1E0E8B0AD0}" presName="sibTrans" presStyleCnt="0"/>
      <dgm:spPr/>
    </dgm:pt>
    <dgm:pt modelId="{656F1D28-60B1-4440-90E3-DEA085A3E61C}" type="pres">
      <dgm:prSet presAssocID="{D5E69610-281E-4395-AF45-46CF76786BFF}" presName="node" presStyleLbl="node1" presStyleIdx="4" presStyleCnt="13">
        <dgm:presLayoutVars>
          <dgm:bulletEnabled val="1"/>
        </dgm:presLayoutVars>
      </dgm:prSet>
      <dgm:spPr/>
    </dgm:pt>
    <dgm:pt modelId="{5F68A3B0-2BF7-45A0-BC74-E8661BEF1C86}" type="pres">
      <dgm:prSet presAssocID="{D2C7CDEE-FC29-457C-8A10-A3FEED214340}" presName="sibTrans" presStyleCnt="0"/>
      <dgm:spPr/>
    </dgm:pt>
    <dgm:pt modelId="{083248FA-D280-4DFA-A224-3DB126B8E3D4}" type="pres">
      <dgm:prSet presAssocID="{9A248642-8961-47ED-B7A1-39A7964C030D}" presName="node" presStyleLbl="node1" presStyleIdx="5" presStyleCnt="13">
        <dgm:presLayoutVars>
          <dgm:bulletEnabled val="1"/>
        </dgm:presLayoutVars>
      </dgm:prSet>
      <dgm:spPr/>
    </dgm:pt>
    <dgm:pt modelId="{D70C8443-5B58-4386-AE6F-550BC326E2D1}" type="pres">
      <dgm:prSet presAssocID="{C6799193-9182-48D5-986A-76642E70A4EB}" presName="sibTrans" presStyleCnt="0"/>
      <dgm:spPr/>
    </dgm:pt>
    <dgm:pt modelId="{CF0F2473-0638-45D0-9D5E-0CF6E5817C55}" type="pres">
      <dgm:prSet presAssocID="{032F0767-554F-4F4B-A4B6-8615C670B38B}" presName="node" presStyleLbl="node1" presStyleIdx="6" presStyleCnt="13">
        <dgm:presLayoutVars>
          <dgm:bulletEnabled val="1"/>
        </dgm:presLayoutVars>
      </dgm:prSet>
      <dgm:spPr/>
    </dgm:pt>
    <dgm:pt modelId="{2009BBB8-6EAF-4E62-8270-9225E1D71FA0}" type="pres">
      <dgm:prSet presAssocID="{79268987-491F-47AB-BAEC-0F59C48D3836}" presName="sibTrans" presStyleCnt="0"/>
      <dgm:spPr/>
    </dgm:pt>
    <dgm:pt modelId="{72DF4C93-6968-4EA1-8A8C-D7FB53D0AA74}" type="pres">
      <dgm:prSet presAssocID="{05E53119-714C-49F2-A052-5FF2F0C9812A}" presName="node" presStyleLbl="node1" presStyleIdx="7" presStyleCnt="13">
        <dgm:presLayoutVars>
          <dgm:bulletEnabled val="1"/>
        </dgm:presLayoutVars>
      </dgm:prSet>
      <dgm:spPr/>
    </dgm:pt>
    <dgm:pt modelId="{F955AD2B-8501-4E20-AC67-654290127762}" type="pres">
      <dgm:prSet presAssocID="{60163CBF-99E4-42B2-8AD3-435E2FE81BF6}" presName="sibTrans" presStyleCnt="0"/>
      <dgm:spPr/>
    </dgm:pt>
    <dgm:pt modelId="{5BBDE6EA-CD71-436D-BEC0-9B08B6CF4B8C}" type="pres">
      <dgm:prSet presAssocID="{A1622F91-AA5D-4BF8-83B8-A3C68B0E316F}" presName="node" presStyleLbl="node1" presStyleIdx="8" presStyleCnt="13">
        <dgm:presLayoutVars>
          <dgm:bulletEnabled val="1"/>
        </dgm:presLayoutVars>
      </dgm:prSet>
      <dgm:spPr/>
    </dgm:pt>
    <dgm:pt modelId="{3CF831BC-A9FF-40E0-A955-C08FDF74D695}" type="pres">
      <dgm:prSet presAssocID="{CB0A9D36-0EE5-406D-AD06-96F92402D5AA}" presName="sibTrans" presStyleCnt="0"/>
      <dgm:spPr/>
    </dgm:pt>
    <dgm:pt modelId="{B15A2D0A-A6BD-48CB-8CEE-3ED88674B523}" type="pres">
      <dgm:prSet presAssocID="{E4AE8A88-304E-47EC-9FEC-42528485335F}" presName="node" presStyleLbl="node1" presStyleIdx="9" presStyleCnt="13">
        <dgm:presLayoutVars>
          <dgm:bulletEnabled val="1"/>
        </dgm:presLayoutVars>
      </dgm:prSet>
      <dgm:spPr/>
    </dgm:pt>
    <dgm:pt modelId="{5B3E9697-1725-45FA-8645-A4FD84E6ADE6}" type="pres">
      <dgm:prSet presAssocID="{37271D25-0BC9-498C-A5AD-E8ABE944F7C8}" presName="sibTrans" presStyleCnt="0"/>
      <dgm:spPr/>
    </dgm:pt>
    <dgm:pt modelId="{EC209CA1-D6FC-4D9D-B76E-6D498BCAC498}" type="pres">
      <dgm:prSet presAssocID="{A76BB9F4-D034-4279-9C26-D37068EA8AF3}" presName="node" presStyleLbl="node1" presStyleIdx="10" presStyleCnt="13">
        <dgm:presLayoutVars>
          <dgm:bulletEnabled val="1"/>
        </dgm:presLayoutVars>
      </dgm:prSet>
      <dgm:spPr/>
    </dgm:pt>
    <dgm:pt modelId="{6716202C-362B-49AA-8D73-2F61C0DE138F}" type="pres">
      <dgm:prSet presAssocID="{2D95EBC9-E1FC-4A8B-9265-A87946164B69}" presName="sibTrans" presStyleCnt="0"/>
      <dgm:spPr/>
    </dgm:pt>
    <dgm:pt modelId="{2C0275D6-043E-4CC5-A968-403D26212495}" type="pres">
      <dgm:prSet presAssocID="{3A4B1349-1791-4CDC-9321-F148A610C5E1}" presName="node" presStyleLbl="node1" presStyleIdx="11" presStyleCnt="13">
        <dgm:presLayoutVars>
          <dgm:bulletEnabled val="1"/>
        </dgm:presLayoutVars>
      </dgm:prSet>
      <dgm:spPr/>
    </dgm:pt>
    <dgm:pt modelId="{0CC3F0A1-D7D1-4313-8988-3813B9A76D11}" type="pres">
      <dgm:prSet presAssocID="{1C80A5AE-3C62-4EA8-B6AA-6B6AD2230985}" presName="sibTrans" presStyleCnt="0"/>
      <dgm:spPr/>
    </dgm:pt>
    <dgm:pt modelId="{C5E318D6-4924-4000-8823-994D1AECFA5D}" type="pres">
      <dgm:prSet presAssocID="{5A079333-0B17-458C-9825-CEEC45A3117F}" presName="node" presStyleLbl="node1" presStyleIdx="12" presStyleCnt="13">
        <dgm:presLayoutVars>
          <dgm:bulletEnabled val="1"/>
        </dgm:presLayoutVars>
      </dgm:prSet>
      <dgm:spPr/>
    </dgm:pt>
  </dgm:ptLst>
  <dgm:cxnLst>
    <dgm:cxn modelId="{647E6C16-5A9E-4338-BE2F-DFC894C7B586}" srcId="{489A589A-46DE-0F49-B460-E7914F3E440D}" destId="{E4AE8A88-304E-47EC-9FEC-42528485335F}" srcOrd="9" destOrd="0" parTransId="{B44943EC-4284-4EEA-9184-51945DACF172}" sibTransId="{37271D25-0BC9-498C-A5AD-E8ABE944F7C8}"/>
    <dgm:cxn modelId="{1357B41B-4F90-4BB2-8D2B-483F05B2D6D6}" srcId="{489A589A-46DE-0F49-B460-E7914F3E440D}" destId="{0A08BC9F-0D60-4F28-8A2B-D63D84DBE630}" srcOrd="3" destOrd="0" parTransId="{E51ABFF7-6851-420D-8CBD-EE0142DC1C2A}" sibTransId="{14A57C00-30B0-458D-AA2B-FF1E0E8B0AD0}"/>
    <dgm:cxn modelId="{ACD57D26-26DC-4B5D-95FB-C63041D783EB}" type="presOf" srcId="{E4AE8A88-304E-47EC-9FEC-42528485335F}" destId="{B15A2D0A-A6BD-48CB-8CEE-3ED88674B523}" srcOrd="0" destOrd="0" presId="urn:microsoft.com/office/officeart/2005/8/layout/default"/>
    <dgm:cxn modelId="{8F4F8337-78EF-4A0D-A27E-ED87B6C60CE1}" srcId="{489A589A-46DE-0F49-B460-E7914F3E440D}" destId="{3A4B1349-1791-4CDC-9321-F148A610C5E1}" srcOrd="11" destOrd="0" parTransId="{D4B5F4D8-796E-41FF-8C70-CCB6390963A1}" sibTransId="{1C80A5AE-3C62-4EA8-B6AA-6B6AD2230985}"/>
    <dgm:cxn modelId="{08DEC938-538C-403B-80C3-828B96DAFF82}" srcId="{489A589A-46DE-0F49-B460-E7914F3E440D}" destId="{15B1A768-2666-4AB4-BDA7-F0E3C4160D59}" srcOrd="0" destOrd="0" parTransId="{D47033D3-4E41-485A-B515-A02A8C3B404A}" sibTransId="{72FFCBD4-DD9D-4E06-81E4-54307F97A3F0}"/>
    <dgm:cxn modelId="{FDA9813B-E515-4EE9-80B8-C58CC9D920A6}" type="presOf" srcId="{032F0767-554F-4F4B-A4B6-8615C670B38B}" destId="{CF0F2473-0638-45D0-9D5E-0CF6E5817C55}" srcOrd="0" destOrd="0" presId="urn:microsoft.com/office/officeart/2005/8/layout/default"/>
    <dgm:cxn modelId="{2AEAD63B-A566-4CDE-9CFA-6D4373750037}" type="presOf" srcId="{A1622F91-AA5D-4BF8-83B8-A3C68B0E316F}" destId="{5BBDE6EA-CD71-436D-BEC0-9B08B6CF4B8C}" srcOrd="0" destOrd="0" presId="urn:microsoft.com/office/officeart/2005/8/layout/default"/>
    <dgm:cxn modelId="{C24E9B3E-266C-4C46-A0BA-B042861FF4EA}" type="presOf" srcId="{5A079333-0B17-458C-9825-CEEC45A3117F}" destId="{C5E318D6-4924-4000-8823-994D1AECFA5D}" srcOrd="0" destOrd="0" presId="urn:microsoft.com/office/officeart/2005/8/layout/default"/>
    <dgm:cxn modelId="{D6342863-749B-47A9-9703-C7117A7E7EBC}" srcId="{489A589A-46DE-0F49-B460-E7914F3E440D}" destId="{9A248642-8961-47ED-B7A1-39A7964C030D}" srcOrd="5" destOrd="0" parTransId="{F4EE8D36-BA06-46CA-BB9F-099487A10BF6}" sibTransId="{C6799193-9182-48D5-986A-76642E70A4EB}"/>
    <dgm:cxn modelId="{79847845-85D0-4AEE-9814-67ED217D4BA4}" srcId="{489A589A-46DE-0F49-B460-E7914F3E440D}" destId="{A1622F91-AA5D-4BF8-83B8-A3C68B0E316F}" srcOrd="8" destOrd="0" parTransId="{60D3D1E7-6A48-4F5D-9D6B-CAD4D2343AF1}" sibTransId="{CB0A9D36-0EE5-406D-AD06-96F92402D5AA}"/>
    <dgm:cxn modelId="{958BC667-FF9D-4897-95C7-5AB31A30BCE8}" srcId="{489A589A-46DE-0F49-B460-E7914F3E440D}" destId="{3D3A927D-91E6-4B08-8FDB-2E091876864D}" srcOrd="2" destOrd="0" parTransId="{F288E835-0945-435C-9A48-459DE9FD426E}" sibTransId="{C8EB556D-CA04-43A2-BB17-098CF5E70BE0}"/>
    <dgm:cxn modelId="{3D611A49-F93B-4C81-BAC0-493C4E7A6D16}" type="presOf" srcId="{D5E69610-281E-4395-AF45-46CF76786BFF}" destId="{656F1D28-60B1-4440-90E3-DEA085A3E61C}" srcOrd="0" destOrd="0" presId="urn:microsoft.com/office/officeart/2005/8/layout/default"/>
    <dgm:cxn modelId="{D5C1AF6D-671D-4DC5-BBA4-38E733255523}" srcId="{489A589A-46DE-0F49-B460-E7914F3E440D}" destId="{D5E69610-281E-4395-AF45-46CF76786BFF}" srcOrd="4" destOrd="0" parTransId="{79D07B63-B7B6-4E65-AA87-DCCA5D69913B}" sibTransId="{D2C7CDEE-FC29-457C-8A10-A3FEED214340}"/>
    <dgm:cxn modelId="{17D29D73-9E99-4514-BB16-F8B33C79A55A}" type="presOf" srcId="{B3B071F7-DF89-474D-81E8-D5F7FCED8377}" destId="{54C06F36-6A82-4A38-847C-4D5AF6FBB8E3}" srcOrd="0" destOrd="0" presId="urn:microsoft.com/office/officeart/2005/8/layout/default"/>
    <dgm:cxn modelId="{965AAC96-2007-4F96-A455-5A74101AB1A2}" type="presOf" srcId="{3D3A927D-91E6-4B08-8FDB-2E091876864D}" destId="{6CAF4DCC-E37B-4B59-8B83-314BED564539}" srcOrd="0" destOrd="0" presId="urn:microsoft.com/office/officeart/2005/8/layout/default"/>
    <dgm:cxn modelId="{C4CE239E-8270-4C6F-A3C3-1C35EF41E9EE}" type="presOf" srcId="{3A4B1349-1791-4CDC-9321-F148A610C5E1}" destId="{2C0275D6-043E-4CC5-A968-403D26212495}" srcOrd="0" destOrd="0" presId="urn:microsoft.com/office/officeart/2005/8/layout/default"/>
    <dgm:cxn modelId="{D74CCDA4-5E66-4A77-8711-063691B6795A}" type="presOf" srcId="{A76BB9F4-D034-4279-9C26-D37068EA8AF3}" destId="{EC209CA1-D6FC-4D9D-B76E-6D498BCAC498}" srcOrd="0" destOrd="0" presId="urn:microsoft.com/office/officeart/2005/8/layout/default"/>
    <dgm:cxn modelId="{973ABCBD-27A4-401F-8AD6-C53BC4E5084B}" srcId="{489A589A-46DE-0F49-B460-E7914F3E440D}" destId="{032F0767-554F-4F4B-A4B6-8615C670B38B}" srcOrd="6" destOrd="0" parTransId="{C022F3BB-60EA-494F-B2DE-1B0BF6CD1474}" sibTransId="{79268987-491F-47AB-BAEC-0F59C48D3836}"/>
    <dgm:cxn modelId="{AEDC89D8-1CE3-49F8-B126-5E5D95330667}" srcId="{489A589A-46DE-0F49-B460-E7914F3E440D}" destId="{A76BB9F4-D034-4279-9C26-D37068EA8AF3}" srcOrd="10" destOrd="0" parTransId="{1C400B09-4965-4124-B1C5-0CB929F6A01D}" sibTransId="{2D95EBC9-E1FC-4A8B-9265-A87946164B69}"/>
    <dgm:cxn modelId="{6F7E31DB-6633-44B2-8ACD-6F7144DCEA8F}" type="presOf" srcId="{9A248642-8961-47ED-B7A1-39A7964C030D}" destId="{083248FA-D280-4DFA-A224-3DB126B8E3D4}" srcOrd="0" destOrd="0" presId="urn:microsoft.com/office/officeart/2005/8/layout/default"/>
    <dgm:cxn modelId="{C954C7E3-61A9-481A-BA20-A60301A5A746}" srcId="{489A589A-46DE-0F49-B460-E7914F3E440D}" destId="{5A079333-0B17-458C-9825-CEEC45A3117F}" srcOrd="12" destOrd="0" parTransId="{2CE11ED2-7EDF-45D5-8A24-3B1EFE8D8452}" sibTransId="{B38A2C17-D91F-46BF-9CDB-F27BFBF54461}"/>
    <dgm:cxn modelId="{3BC5E1E4-5B4C-4CA6-8DCB-E73476F670C2}" type="presOf" srcId="{15B1A768-2666-4AB4-BDA7-F0E3C4160D59}" destId="{8A09BA25-3DB3-4F99-B063-B379AAC5A6FA}" srcOrd="0" destOrd="0" presId="urn:microsoft.com/office/officeart/2005/8/layout/default"/>
    <dgm:cxn modelId="{593AD3EB-B5FB-4883-A8C7-6AE50C6C195B}" srcId="{489A589A-46DE-0F49-B460-E7914F3E440D}" destId="{05E53119-714C-49F2-A052-5FF2F0C9812A}" srcOrd="7" destOrd="0" parTransId="{0531A521-9EBF-4BFF-BE69-104E7EFFB543}" sibTransId="{60163CBF-99E4-42B2-8AD3-435E2FE81BF6}"/>
    <dgm:cxn modelId="{4B8C04ED-7CB0-43E3-A615-633D3A38C5B9}" type="presOf" srcId="{05E53119-714C-49F2-A052-5FF2F0C9812A}" destId="{72DF4C93-6968-4EA1-8A8C-D7FB53D0AA74}" srcOrd="0" destOrd="0" presId="urn:microsoft.com/office/officeart/2005/8/layout/default"/>
    <dgm:cxn modelId="{46A699EE-D1F8-4DC4-A496-CB3D3A96821C}" srcId="{489A589A-46DE-0F49-B460-E7914F3E440D}" destId="{B3B071F7-DF89-474D-81E8-D5F7FCED8377}" srcOrd="1" destOrd="0" parTransId="{AC8FD283-FE06-487A-92E9-4610EDE1F727}" sibTransId="{4229C793-89DF-4D72-B916-18880FCBC799}"/>
    <dgm:cxn modelId="{436D38F4-2211-4BD3-8797-BBCA3D0543E1}" type="presOf" srcId="{0A08BC9F-0D60-4F28-8A2B-D63D84DBE630}" destId="{5D514251-0948-4794-9874-C2B8214642DA}" srcOrd="0" destOrd="0" presId="urn:microsoft.com/office/officeart/2005/8/layout/default"/>
    <dgm:cxn modelId="{629E44F4-5196-429B-B5D8-C4F9DA653E23}" type="presOf" srcId="{489A589A-46DE-0F49-B460-E7914F3E440D}" destId="{590748EF-B237-4BD5-81FF-212785685324}" srcOrd="0" destOrd="0" presId="urn:microsoft.com/office/officeart/2005/8/layout/default"/>
    <dgm:cxn modelId="{38F53D09-E8E1-47D7-97CE-0AD9F1F446A7}" type="presParOf" srcId="{590748EF-B237-4BD5-81FF-212785685324}" destId="{8A09BA25-3DB3-4F99-B063-B379AAC5A6FA}" srcOrd="0" destOrd="0" presId="urn:microsoft.com/office/officeart/2005/8/layout/default"/>
    <dgm:cxn modelId="{42571FF8-F984-47B0-8915-07C717F7F53F}" type="presParOf" srcId="{590748EF-B237-4BD5-81FF-212785685324}" destId="{C3DCCFD6-AF6E-40C4-BDDC-EF3040E6A755}" srcOrd="1" destOrd="0" presId="urn:microsoft.com/office/officeart/2005/8/layout/default"/>
    <dgm:cxn modelId="{C715017C-1132-4666-8CAB-A8C13C3BF991}" type="presParOf" srcId="{590748EF-B237-4BD5-81FF-212785685324}" destId="{54C06F36-6A82-4A38-847C-4D5AF6FBB8E3}" srcOrd="2" destOrd="0" presId="urn:microsoft.com/office/officeart/2005/8/layout/default"/>
    <dgm:cxn modelId="{9021E084-F8F6-48F2-B5F0-446B56D3C255}" type="presParOf" srcId="{590748EF-B237-4BD5-81FF-212785685324}" destId="{AFCCB755-F0CF-432A-AC93-C6F5373A4BE1}" srcOrd="3" destOrd="0" presId="urn:microsoft.com/office/officeart/2005/8/layout/default"/>
    <dgm:cxn modelId="{6D02606F-7920-4BD4-BB3D-B496CC028980}" type="presParOf" srcId="{590748EF-B237-4BD5-81FF-212785685324}" destId="{6CAF4DCC-E37B-4B59-8B83-314BED564539}" srcOrd="4" destOrd="0" presId="urn:microsoft.com/office/officeart/2005/8/layout/default"/>
    <dgm:cxn modelId="{D8325A25-3C85-4887-8A07-2D4F9E49969A}" type="presParOf" srcId="{590748EF-B237-4BD5-81FF-212785685324}" destId="{EDF43862-77EF-46CB-93D5-3438B5817699}" srcOrd="5" destOrd="0" presId="urn:microsoft.com/office/officeart/2005/8/layout/default"/>
    <dgm:cxn modelId="{1C0A5ACF-284F-4229-8AC5-9D4E55411EB1}" type="presParOf" srcId="{590748EF-B237-4BD5-81FF-212785685324}" destId="{5D514251-0948-4794-9874-C2B8214642DA}" srcOrd="6" destOrd="0" presId="urn:microsoft.com/office/officeart/2005/8/layout/default"/>
    <dgm:cxn modelId="{4616AF5B-A5C8-4F25-A1F3-F5E16A1FA82E}" type="presParOf" srcId="{590748EF-B237-4BD5-81FF-212785685324}" destId="{8AC78957-7407-4EE7-BAE0-6E87AD5D0A43}" srcOrd="7" destOrd="0" presId="urn:microsoft.com/office/officeart/2005/8/layout/default"/>
    <dgm:cxn modelId="{CA640B51-7047-4C7F-9DC9-764A622AFD0C}" type="presParOf" srcId="{590748EF-B237-4BD5-81FF-212785685324}" destId="{656F1D28-60B1-4440-90E3-DEA085A3E61C}" srcOrd="8" destOrd="0" presId="urn:microsoft.com/office/officeart/2005/8/layout/default"/>
    <dgm:cxn modelId="{D0304C3D-6280-481C-B323-4F7778A11A5B}" type="presParOf" srcId="{590748EF-B237-4BD5-81FF-212785685324}" destId="{5F68A3B0-2BF7-45A0-BC74-E8661BEF1C86}" srcOrd="9" destOrd="0" presId="urn:microsoft.com/office/officeart/2005/8/layout/default"/>
    <dgm:cxn modelId="{CC42E843-727E-42CE-A5BE-2EA3E6927843}" type="presParOf" srcId="{590748EF-B237-4BD5-81FF-212785685324}" destId="{083248FA-D280-4DFA-A224-3DB126B8E3D4}" srcOrd="10" destOrd="0" presId="urn:microsoft.com/office/officeart/2005/8/layout/default"/>
    <dgm:cxn modelId="{E6FDE45C-4813-473F-99BF-5AE9E3FF7CE8}" type="presParOf" srcId="{590748EF-B237-4BD5-81FF-212785685324}" destId="{D70C8443-5B58-4386-AE6F-550BC326E2D1}" srcOrd="11" destOrd="0" presId="urn:microsoft.com/office/officeart/2005/8/layout/default"/>
    <dgm:cxn modelId="{48AB0F3C-1D0F-40BC-9742-5B893642D449}" type="presParOf" srcId="{590748EF-B237-4BD5-81FF-212785685324}" destId="{CF0F2473-0638-45D0-9D5E-0CF6E5817C55}" srcOrd="12" destOrd="0" presId="urn:microsoft.com/office/officeart/2005/8/layout/default"/>
    <dgm:cxn modelId="{89860688-11F4-4523-836C-02E5B499039C}" type="presParOf" srcId="{590748EF-B237-4BD5-81FF-212785685324}" destId="{2009BBB8-6EAF-4E62-8270-9225E1D71FA0}" srcOrd="13" destOrd="0" presId="urn:microsoft.com/office/officeart/2005/8/layout/default"/>
    <dgm:cxn modelId="{75723186-531C-4020-985D-F18C73A557E2}" type="presParOf" srcId="{590748EF-B237-4BD5-81FF-212785685324}" destId="{72DF4C93-6968-4EA1-8A8C-D7FB53D0AA74}" srcOrd="14" destOrd="0" presId="urn:microsoft.com/office/officeart/2005/8/layout/default"/>
    <dgm:cxn modelId="{763AABFF-66CA-442C-B2C3-830D6A5CEC7A}" type="presParOf" srcId="{590748EF-B237-4BD5-81FF-212785685324}" destId="{F955AD2B-8501-4E20-AC67-654290127762}" srcOrd="15" destOrd="0" presId="urn:microsoft.com/office/officeart/2005/8/layout/default"/>
    <dgm:cxn modelId="{227A3400-3C15-4B6A-B754-81F3D67BE97F}" type="presParOf" srcId="{590748EF-B237-4BD5-81FF-212785685324}" destId="{5BBDE6EA-CD71-436D-BEC0-9B08B6CF4B8C}" srcOrd="16" destOrd="0" presId="urn:microsoft.com/office/officeart/2005/8/layout/default"/>
    <dgm:cxn modelId="{E3BAB3EA-7348-44E9-9D7F-6FCD7852309F}" type="presParOf" srcId="{590748EF-B237-4BD5-81FF-212785685324}" destId="{3CF831BC-A9FF-40E0-A955-C08FDF74D695}" srcOrd="17" destOrd="0" presId="urn:microsoft.com/office/officeart/2005/8/layout/default"/>
    <dgm:cxn modelId="{A511502F-41A6-4322-8DFF-1AA6CA8B5419}" type="presParOf" srcId="{590748EF-B237-4BD5-81FF-212785685324}" destId="{B15A2D0A-A6BD-48CB-8CEE-3ED88674B523}" srcOrd="18" destOrd="0" presId="urn:microsoft.com/office/officeart/2005/8/layout/default"/>
    <dgm:cxn modelId="{294005F6-F34D-431F-A923-B73DCA7D1D1A}" type="presParOf" srcId="{590748EF-B237-4BD5-81FF-212785685324}" destId="{5B3E9697-1725-45FA-8645-A4FD84E6ADE6}" srcOrd="19" destOrd="0" presId="urn:microsoft.com/office/officeart/2005/8/layout/default"/>
    <dgm:cxn modelId="{D4E2BDE9-5C46-4C7F-A6A3-177362CB3C1B}" type="presParOf" srcId="{590748EF-B237-4BD5-81FF-212785685324}" destId="{EC209CA1-D6FC-4D9D-B76E-6D498BCAC498}" srcOrd="20" destOrd="0" presId="urn:microsoft.com/office/officeart/2005/8/layout/default"/>
    <dgm:cxn modelId="{50D95EC1-6135-48FD-98C2-0E2836D6B989}" type="presParOf" srcId="{590748EF-B237-4BD5-81FF-212785685324}" destId="{6716202C-362B-49AA-8D73-2F61C0DE138F}" srcOrd="21" destOrd="0" presId="urn:microsoft.com/office/officeart/2005/8/layout/default"/>
    <dgm:cxn modelId="{B2A4FA41-5A5D-42FB-ABA5-A39B62F5D528}" type="presParOf" srcId="{590748EF-B237-4BD5-81FF-212785685324}" destId="{2C0275D6-043E-4CC5-A968-403D26212495}" srcOrd="22" destOrd="0" presId="urn:microsoft.com/office/officeart/2005/8/layout/default"/>
    <dgm:cxn modelId="{15C4824B-85A1-44E3-96D9-BF1B3FC5296A}" type="presParOf" srcId="{590748EF-B237-4BD5-81FF-212785685324}" destId="{0CC3F0A1-D7D1-4313-8988-3813B9A76D11}" srcOrd="23" destOrd="0" presId="urn:microsoft.com/office/officeart/2005/8/layout/default"/>
    <dgm:cxn modelId="{E31F4DD0-6F2C-4AA3-96BE-79E55DEAE367}" type="presParOf" srcId="{590748EF-B237-4BD5-81FF-212785685324}" destId="{C5E318D6-4924-4000-8823-994D1AECFA5D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80DCC-BBFA-4AF0-A8AF-000CAE856AD6}">
      <dsp:nvSpPr>
        <dsp:cNvPr id="0" name=""/>
        <dsp:cNvSpPr/>
      </dsp:nvSpPr>
      <dsp:spPr>
        <a:xfrm>
          <a:off x="987091" y="142316"/>
          <a:ext cx="3123409" cy="31236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10000"/>
              </a:solidFill>
              <a:latin typeface="Calibri Light" panose="020F0302020204030204"/>
            </a:rPr>
            <a:t>A </a:t>
          </a:r>
          <a:r>
            <a:rPr lang="en-US" sz="2000" b="1" i="0" u="none" strike="noStrike" kern="1200" cap="none" baseline="0" noProof="0" dirty="0">
              <a:solidFill>
                <a:srgbClr val="010000"/>
              </a:solidFill>
              <a:latin typeface="Calibri Light" panose="020F0302020204030204"/>
              <a:cs typeface="Calibri Light" panose="020F0302020204030204"/>
            </a:rPr>
            <a:t>cyber-psychologist is someone who studies the human behavior towards the internet and social media.</a:t>
          </a:r>
        </a:p>
      </dsp:txBody>
      <dsp:txXfrm>
        <a:off x="1444504" y="599765"/>
        <a:ext cx="2208583" cy="2208759"/>
      </dsp:txXfrm>
    </dsp:sp>
    <dsp:sp modelId="{5B35947E-7F18-411F-B6DE-EDB200AE5A5D}">
      <dsp:nvSpPr>
        <dsp:cNvPr id="0" name=""/>
        <dsp:cNvSpPr/>
      </dsp:nvSpPr>
      <dsp:spPr>
        <a:xfrm>
          <a:off x="2769445" y="0"/>
          <a:ext cx="347601" cy="34739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66CC92-1B85-4076-B383-CECF85FBD4AF}">
      <dsp:nvSpPr>
        <dsp:cNvPr id="0" name=""/>
        <dsp:cNvSpPr/>
      </dsp:nvSpPr>
      <dsp:spPr>
        <a:xfrm>
          <a:off x="1946930" y="3033889"/>
          <a:ext cx="251760" cy="2517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681766B-D107-4FAC-A542-5E33D19658E4}">
      <dsp:nvSpPr>
        <dsp:cNvPr id="0" name=""/>
        <dsp:cNvSpPr/>
      </dsp:nvSpPr>
      <dsp:spPr>
        <a:xfrm>
          <a:off x="4311481" y="1410024"/>
          <a:ext cx="251760" cy="2517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4A3FCA-C9C2-4B1F-8F20-B33CDB35C196}">
      <dsp:nvSpPr>
        <dsp:cNvPr id="0" name=""/>
        <dsp:cNvSpPr/>
      </dsp:nvSpPr>
      <dsp:spPr>
        <a:xfrm>
          <a:off x="3108106" y="3301735"/>
          <a:ext cx="347601" cy="34739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45D6AB-EA54-4A68-867D-B7C1735AD1A2}">
      <dsp:nvSpPr>
        <dsp:cNvPr id="0" name=""/>
        <dsp:cNvSpPr/>
      </dsp:nvSpPr>
      <dsp:spPr>
        <a:xfrm>
          <a:off x="2018095" y="493727"/>
          <a:ext cx="251760" cy="2517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10334B-9863-466C-BF88-12CF6114A6DF}">
      <dsp:nvSpPr>
        <dsp:cNvPr id="0" name=""/>
        <dsp:cNvSpPr/>
      </dsp:nvSpPr>
      <dsp:spPr>
        <a:xfrm>
          <a:off x="1225263" y="1934040"/>
          <a:ext cx="251760" cy="25179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36743-0CAF-4652-8B4E-3D15E5C5D1B0}">
      <dsp:nvSpPr>
        <dsp:cNvPr id="0" name=""/>
        <dsp:cNvSpPr/>
      </dsp:nvSpPr>
      <dsp:spPr>
        <a:xfrm>
          <a:off x="0" y="1330"/>
          <a:ext cx="5741533" cy="5667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7FA3A6-8B92-47A9-A720-52E638286E84}">
      <dsp:nvSpPr>
        <dsp:cNvPr id="0" name=""/>
        <dsp:cNvSpPr/>
      </dsp:nvSpPr>
      <dsp:spPr>
        <a:xfrm>
          <a:off x="171442" y="128849"/>
          <a:ext cx="311713" cy="3117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62C094-E7F7-4BDF-9164-80143A827950}">
      <dsp:nvSpPr>
        <dsp:cNvPr id="0" name=""/>
        <dsp:cNvSpPr/>
      </dsp:nvSpPr>
      <dsp:spPr>
        <a:xfrm>
          <a:off x="654599" y="1330"/>
          <a:ext cx="5086934" cy="566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81" tIns="59981" rIns="59981" bIns="59981" numCol="1" spcCol="1270" anchor="ctr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SHE </a:t>
          </a:r>
          <a:r>
            <a:rPr lang="en-US" sz="1400" kern="1200" dirty="0">
              <a:latin typeface="Calibri Light" panose="020F0302020204030204"/>
            </a:rPr>
            <a:t>ATTENDED </a:t>
          </a:r>
          <a:r>
            <a:rPr lang="en-US" sz="1400" kern="1200" dirty="0"/>
            <a:t>TULLAMORE COLLEGE.</a:t>
          </a:r>
        </a:p>
      </dsp:txBody>
      <dsp:txXfrm>
        <a:off x="654599" y="1330"/>
        <a:ext cx="5086934" cy="566752"/>
      </dsp:txXfrm>
    </dsp:sp>
    <dsp:sp modelId="{0302BEB0-13A9-4188-B693-4AE1DAD8D48B}">
      <dsp:nvSpPr>
        <dsp:cNvPr id="0" name=""/>
        <dsp:cNvSpPr/>
      </dsp:nvSpPr>
      <dsp:spPr>
        <a:xfrm>
          <a:off x="0" y="709770"/>
          <a:ext cx="5741533" cy="5667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2153BE-C8FA-4786-A3D3-FCAD9253772C}">
      <dsp:nvSpPr>
        <dsp:cNvPr id="0" name=""/>
        <dsp:cNvSpPr/>
      </dsp:nvSpPr>
      <dsp:spPr>
        <a:xfrm>
          <a:off x="171442" y="837290"/>
          <a:ext cx="311713" cy="3117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D68A1E-D7E9-4C11-BDB7-C8B2A73A28D9}">
      <dsp:nvSpPr>
        <dsp:cNvPr id="0" name=""/>
        <dsp:cNvSpPr/>
      </dsp:nvSpPr>
      <dsp:spPr>
        <a:xfrm>
          <a:off x="654599" y="709770"/>
          <a:ext cx="5086934" cy="566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81" tIns="59981" rIns="59981" bIns="5998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 Light" panose="020F0302020204030204"/>
            </a:rPr>
            <a:t>SHE WAS A MEMBER OF THE ORDER OF MALTA IN TULLAMORE</a:t>
          </a:r>
          <a:endParaRPr lang="en-US" sz="1400" kern="1200" dirty="0"/>
        </a:p>
      </dsp:txBody>
      <dsp:txXfrm>
        <a:off x="654599" y="709770"/>
        <a:ext cx="5086934" cy="566752"/>
      </dsp:txXfrm>
    </dsp:sp>
    <dsp:sp modelId="{476F17F8-123F-48BD-A8D9-7C1D688B6A98}">
      <dsp:nvSpPr>
        <dsp:cNvPr id="0" name=""/>
        <dsp:cNvSpPr/>
      </dsp:nvSpPr>
      <dsp:spPr>
        <a:xfrm>
          <a:off x="0" y="1418211"/>
          <a:ext cx="5741533" cy="56675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6F7D2-060A-41A7-B7A0-BD7105EEAD35}">
      <dsp:nvSpPr>
        <dsp:cNvPr id="0" name=""/>
        <dsp:cNvSpPr/>
      </dsp:nvSpPr>
      <dsp:spPr>
        <a:xfrm>
          <a:off x="171442" y="1545730"/>
          <a:ext cx="311713" cy="31171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95D1D-17C2-4F8C-B733-39595B2D1B70}">
      <dsp:nvSpPr>
        <dsp:cNvPr id="0" name=""/>
        <dsp:cNvSpPr/>
      </dsp:nvSpPr>
      <dsp:spPr>
        <a:xfrm>
          <a:off x="654599" y="1418211"/>
          <a:ext cx="5086934" cy="566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81" tIns="59981" rIns="59981" bIns="5998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 Light" panose="020F0302020204030204"/>
            </a:rPr>
            <a:t>LYLA'S GRANDAD TRAINED HER IN THE ORDER OF MALTA</a:t>
          </a:r>
        </a:p>
      </dsp:txBody>
      <dsp:txXfrm>
        <a:off x="654599" y="1418211"/>
        <a:ext cx="5086934" cy="566752"/>
      </dsp:txXfrm>
    </dsp:sp>
    <dsp:sp modelId="{2EB60894-ECC8-45E2-85D6-99311458DDEC}">
      <dsp:nvSpPr>
        <dsp:cNvPr id="0" name=""/>
        <dsp:cNvSpPr/>
      </dsp:nvSpPr>
      <dsp:spPr>
        <a:xfrm>
          <a:off x="0" y="2126652"/>
          <a:ext cx="5741533" cy="5667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B530C3-7E41-4EDE-9366-178207BE53BA}">
      <dsp:nvSpPr>
        <dsp:cNvPr id="0" name=""/>
        <dsp:cNvSpPr/>
      </dsp:nvSpPr>
      <dsp:spPr>
        <a:xfrm>
          <a:off x="171442" y="2254171"/>
          <a:ext cx="311713" cy="31171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CABFEE-7452-48B6-83D0-E03EF300F9ED}">
      <dsp:nvSpPr>
        <dsp:cNvPr id="0" name=""/>
        <dsp:cNvSpPr/>
      </dsp:nvSpPr>
      <dsp:spPr>
        <a:xfrm>
          <a:off x="654599" y="2126652"/>
          <a:ext cx="5086934" cy="566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81" tIns="59981" rIns="59981" bIns="5998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 Light" panose="020F0302020204030204"/>
            </a:rPr>
            <a:t>SHE CAN SPEAK KLINGON (FROM STAR TREK)</a:t>
          </a:r>
          <a:endParaRPr lang="en-US" sz="1400" kern="1200" dirty="0"/>
        </a:p>
      </dsp:txBody>
      <dsp:txXfrm>
        <a:off x="654599" y="2126652"/>
        <a:ext cx="5086934" cy="566752"/>
      </dsp:txXfrm>
    </dsp:sp>
    <dsp:sp modelId="{C8FE3CBE-6A08-41E8-BA14-91B7BD3D2107}">
      <dsp:nvSpPr>
        <dsp:cNvPr id="0" name=""/>
        <dsp:cNvSpPr/>
      </dsp:nvSpPr>
      <dsp:spPr>
        <a:xfrm>
          <a:off x="0" y="2835092"/>
          <a:ext cx="5741533" cy="56675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B462CF-CE70-493D-BA08-8C281B110BEF}">
      <dsp:nvSpPr>
        <dsp:cNvPr id="0" name=""/>
        <dsp:cNvSpPr/>
      </dsp:nvSpPr>
      <dsp:spPr>
        <a:xfrm>
          <a:off x="171442" y="2962612"/>
          <a:ext cx="311713" cy="31171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89F8D-5B96-40C5-BDAF-1A72C3B49E96}">
      <dsp:nvSpPr>
        <dsp:cNvPr id="0" name=""/>
        <dsp:cNvSpPr/>
      </dsp:nvSpPr>
      <dsp:spPr>
        <a:xfrm>
          <a:off x="654599" y="2835092"/>
          <a:ext cx="5086934" cy="566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81" tIns="59981" rIns="59981" bIns="59981" numCol="1" spcCol="1270" anchor="ctr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 Light" panose="020F0302020204030204"/>
            </a:rPr>
            <a:t>SHE WAS ACTUALLY BORN IN ENGLAND BUT MOVED TO IRELAND WHEN SHE WAS A YOUNG CHILD.</a:t>
          </a:r>
        </a:p>
      </dsp:txBody>
      <dsp:txXfrm>
        <a:off x="654599" y="2835092"/>
        <a:ext cx="5086934" cy="566752"/>
      </dsp:txXfrm>
    </dsp:sp>
    <dsp:sp modelId="{F9CED2A4-E8D2-458B-B2B8-04144366FCF8}">
      <dsp:nvSpPr>
        <dsp:cNvPr id="0" name=""/>
        <dsp:cNvSpPr/>
      </dsp:nvSpPr>
      <dsp:spPr>
        <a:xfrm>
          <a:off x="0" y="3543533"/>
          <a:ext cx="5741533" cy="5667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C241E-64F1-47EF-8209-CCB86C592C02}">
      <dsp:nvSpPr>
        <dsp:cNvPr id="0" name=""/>
        <dsp:cNvSpPr/>
      </dsp:nvSpPr>
      <dsp:spPr>
        <a:xfrm>
          <a:off x="171442" y="3671052"/>
          <a:ext cx="311713" cy="31171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402B5-23A6-41E4-B1F1-38511E1EE363}">
      <dsp:nvSpPr>
        <dsp:cNvPr id="0" name=""/>
        <dsp:cNvSpPr/>
      </dsp:nvSpPr>
      <dsp:spPr>
        <a:xfrm>
          <a:off x="654599" y="3543533"/>
          <a:ext cx="5086934" cy="566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981" tIns="59981" rIns="59981" bIns="5998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 Light" panose="020F0302020204030204"/>
            </a:rPr>
            <a:t>SHE LECTURES IN VARIOUS FIELDS OF PSYCHOLOGY AND HAS CO-WRITTEN BOOKS IN THE SUBJECT</a:t>
          </a:r>
        </a:p>
      </dsp:txBody>
      <dsp:txXfrm>
        <a:off x="654599" y="3543533"/>
        <a:ext cx="5086934" cy="5667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9BA25-3DB3-4F99-B063-B379AAC5A6FA}">
      <dsp:nvSpPr>
        <dsp:cNvPr id="0" name=""/>
        <dsp:cNvSpPr/>
      </dsp:nvSpPr>
      <dsp:spPr>
        <a:xfrm>
          <a:off x="166259" y="212"/>
          <a:ext cx="1351373" cy="81082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WHAT ARE THE CHALLENGES THAT YOU HAVE</a:t>
          </a:r>
          <a:r>
            <a:rPr lang="en-US" sz="1000" b="0" i="0" u="none" strike="noStrike" kern="1200" cap="none" baseline="0" noProof="0" dirty="0">
              <a:latin typeface="Calibri Light"/>
              <a:cs typeface="Calibri Light"/>
            </a:rPr>
            <a:t> </a:t>
          </a:r>
          <a:r>
            <a:rPr lang="en-US" sz="1000" kern="1200" dirty="0">
              <a:latin typeface="Calibri Light" panose="020F0302020204030204"/>
            </a:rPr>
            <a:t>FACED WORKING IN</a:t>
          </a:r>
          <a:r>
            <a:rPr lang="en-US" sz="1000" b="0" i="0" u="none" strike="noStrike" kern="1200" cap="none" baseline="0" noProof="0" dirty="0">
              <a:latin typeface="Calibri Light"/>
              <a:cs typeface="Calibri Light"/>
            </a:rPr>
            <a:t> STEM AS</a:t>
          </a:r>
          <a:r>
            <a:rPr lang="en-US" sz="1000" kern="1200" dirty="0">
              <a:latin typeface="Calibri Light" panose="020F0302020204030204"/>
            </a:rPr>
            <a:t> A WOMAN</a:t>
          </a:r>
          <a:r>
            <a:rPr lang="en-US" sz="1000" b="0" i="0" u="none" strike="noStrike" kern="1200" cap="none" baseline="0" noProof="0" dirty="0">
              <a:latin typeface="Calibri Light"/>
              <a:cs typeface="Calibri Light"/>
            </a:rPr>
            <a:t>?</a:t>
          </a:r>
          <a:endParaRPr lang="en-US" sz="1000" kern="1200" dirty="0"/>
        </a:p>
      </dsp:txBody>
      <dsp:txXfrm>
        <a:off x="166259" y="212"/>
        <a:ext cx="1351373" cy="810823"/>
      </dsp:txXfrm>
    </dsp:sp>
    <dsp:sp modelId="{54C06F36-6A82-4A38-847C-4D5AF6FBB8E3}">
      <dsp:nvSpPr>
        <dsp:cNvPr id="0" name=""/>
        <dsp:cNvSpPr/>
      </dsp:nvSpPr>
      <dsp:spPr>
        <a:xfrm>
          <a:off x="1652769" y="212"/>
          <a:ext cx="1351373" cy="81082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WHAT INSPIRED YOU TO WORK IN STEM ?</a:t>
          </a:r>
        </a:p>
      </dsp:txBody>
      <dsp:txXfrm>
        <a:off x="1652769" y="212"/>
        <a:ext cx="1351373" cy="810823"/>
      </dsp:txXfrm>
    </dsp:sp>
    <dsp:sp modelId="{6CAF4DCC-E37B-4B59-8B83-314BED564539}">
      <dsp:nvSpPr>
        <dsp:cNvPr id="0" name=""/>
        <dsp:cNvSpPr/>
      </dsp:nvSpPr>
      <dsp:spPr>
        <a:xfrm>
          <a:off x="3139280" y="212"/>
          <a:ext cx="1351373" cy="81082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HAS A MAN EVER TOLD YOU THAT YOU CAN'T WORK IN STEM BECAUSE YOU’RE A WOMAN?</a:t>
          </a:r>
        </a:p>
      </dsp:txBody>
      <dsp:txXfrm>
        <a:off x="3139280" y="212"/>
        <a:ext cx="1351373" cy="810823"/>
      </dsp:txXfrm>
    </dsp:sp>
    <dsp:sp modelId="{5D514251-0948-4794-9874-C2B8214642DA}">
      <dsp:nvSpPr>
        <dsp:cNvPr id="0" name=""/>
        <dsp:cNvSpPr/>
      </dsp:nvSpPr>
      <dsp:spPr>
        <a:xfrm>
          <a:off x="4625790" y="212"/>
          <a:ext cx="1351373" cy="81082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IF YOU COULD GIVE ANY ADVICE ON BECOMING A WOMAN WORKING IN STEM WHAT WOULD IT BE?</a:t>
          </a:r>
        </a:p>
      </dsp:txBody>
      <dsp:txXfrm>
        <a:off x="4625790" y="212"/>
        <a:ext cx="1351373" cy="810823"/>
      </dsp:txXfrm>
    </dsp:sp>
    <dsp:sp modelId="{656F1D28-60B1-4440-90E3-DEA085A3E61C}">
      <dsp:nvSpPr>
        <dsp:cNvPr id="0" name=""/>
        <dsp:cNvSpPr/>
      </dsp:nvSpPr>
      <dsp:spPr>
        <a:xfrm>
          <a:off x="166259" y="946174"/>
          <a:ext cx="1351373" cy="81082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DID TULLAMORE COLLEGE INFLUENCE YOU IN WORKING IN STEM?</a:t>
          </a:r>
        </a:p>
      </dsp:txBody>
      <dsp:txXfrm>
        <a:off x="166259" y="946174"/>
        <a:ext cx="1351373" cy="810823"/>
      </dsp:txXfrm>
    </dsp:sp>
    <dsp:sp modelId="{083248FA-D280-4DFA-A224-3DB126B8E3D4}">
      <dsp:nvSpPr>
        <dsp:cNvPr id="0" name=""/>
        <dsp:cNvSpPr/>
      </dsp:nvSpPr>
      <dsp:spPr>
        <a:xfrm>
          <a:off x="1652769" y="946174"/>
          <a:ext cx="1351373" cy="81082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WHAT INSPIRED YOU TO WRITE BOOKS ON CYBERPSYCHOLOGY?</a:t>
          </a:r>
        </a:p>
      </dsp:txBody>
      <dsp:txXfrm>
        <a:off x="1652769" y="946174"/>
        <a:ext cx="1351373" cy="810823"/>
      </dsp:txXfrm>
    </dsp:sp>
    <dsp:sp modelId="{CF0F2473-0638-45D0-9D5E-0CF6E5817C55}">
      <dsp:nvSpPr>
        <dsp:cNvPr id="0" name=""/>
        <dsp:cNvSpPr/>
      </dsp:nvSpPr>
      <dsp:spPr>
        <a:xfrm>
          <a:off x="3139280" y="946174"/>
          <a:ext cx="1351373" cy="81082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IS STEM AN EASY JOB TO WORK IN?</a:t>
          </a:r>
        </a:p>
      </dsp:txBody>
      <dsp:txXfrm>
        <a:off x="3139280" y="946174"/>
        <a:ext cx="1351373" cy="810823"/>
      </dsp:txXfrm>
    </dsp:sp>
    <dsp:sp modelId="{72DF4C93-6968-4EA1-8A8C-D7FB53D0AA74}">
      <dsp:nvSpPr>
        <dsp:cNvPr id="0" name=""/>
        <dsp:cNvSpPr/>
      </dsp:nvSpPr>
      <dsp:spPr>
        <a:xfrm>
          <a:off x="4625790" y="946174"/>
          <a:ext cx="1351373" cy="81082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DO YOU FEEL THAT IT IS IMPORTANT THAT WOMEN ARE WORKING IN STEM?</a:t>
          </a:r>
        </a:p>
      </dsp:txBody>
      <dsp:txXfrm>
        <a:off x="4625790" y="946174"/>
        <a:ext cx="1351373" cy="810823"/>
      </dsp:txXfrm>
    </dsp:sp>
    <dsp:sp modelId="{5BBDE6EA-CD71-436D-BEC0-9B08B6CF4B8C}">
      <dsp:nvSpPr>
        <dsp:cNvPr id="0" name=""/>
        <dsp:cNvSpPr/>
      </dsp:nvSpPr>
      <dsp:spPr>
        <a:xfrm>
          <a:off x="166259" y="1892135"/>
          <a:ext cx="1351373" cy="81082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HOW DID YOU END UP WORKING IN VARIES OF PSYCHOLOGY?</a:t>
          </a:r>
        </a:p>
      </dsp:txBody>
      <dsp:txXfrm>
        <a:off x="166259" y="1892135"/>
        <a:ext cx="1351373" cy="810823"/>
      </dsp:txXfrm>
    </dsp:sp>
    <dsp:sp modelId="{B15A2D0A-A6BD-48CB-8CEE-3ED88674B523}">
      <dsp:nvSpPr>
        <dsp:cNvPr id="0" name=""/>
        <dsp:cNvSpPr/>
      </dsp:nvSpPr>
      <dsp:spPr>
        <a:xfrm>
          <a:off x="1652769" y="1892135"/>
          <a:ext cx="1351373" cy="81082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DID YOU DO ANYTHING RELATED TO YOUR CAREER IN SECONDARY SCHOOL?</a:t>
          </a:r>
        </a:p>
      </dsp:txBody>
      <dsp:txXfrm>
        <a:off x="1652769" y="1892135"/>
        <a:ext cx="1351373" cy="810823"/>
      </dsp:txXfrm>
    </dsp:sp>
    <dsp:sp modelId="{EC209CA1-D6FC-4D9D-B76E-6D498BCAC498}">
      <dsp:nvSpPr>
        <dsp:cNvPr id="0" name=""/>
        <dsp:cNvSpPr/>
      </dsp:nvSpPr>
      <dsp:spPr>
        <a:xfrm>
          <a:off x="3139280" y="1892135"/>
          <a:ext cx="1351373" cy="81082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WHAT DO YOU HOPE TO ACHIEVE IN THE FUTURE?</a:t>
          </a:r>
        </a:p>
      </dsp:txBody>
      <dsp:txXfrm>
        <a:off x="3139280" y="1892135"/>
        <a:ext cx="1351373" cy="810823"/>
      </dsp:txXfrm>
    </dsp:sp>
    <dsp:sp modelId="{2C0275D6-043E-4CC5-A968-403D26212495}">
      <dsp:nvSpPr>
        <dsp:cNvPr id="0" name=""/>
        <dsp:cNvSpPr/>
      </dsp:nvSpPr>
      <dsp:spPr>
        <a:xfrm>
          <a:off x="4625790" y="1892135"/>
          <a:ext cx="1351373" cy="81082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WHAT WAS YOUR CHILDHOOD LIKE?</a:t>
          </a:r>
        </a:p>
      </dsp:txBody>
      <dsp:txXfrm>
        <a:off x="4625790" y="1892135"/>
        <a:ext cx="1351373" cy="810823"/>
      </dsp:txXfrm>
    </dsp:sp>
    <dsp:sp modelId="{C5E318D6-4924-4000-8823-994D1AECFA5D}">
      <dsp:nvSpPr>
        <dsp:cNvPr id="0" name=""/>
        <dsp:cNvSpPr/>
      </dsp:nvSpPr>
      <dsp:spPr>
        <a:xfrm>
          <a:off x="2396024" y="2838096"/>
          <a:ext cx="1351373" cy="81082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 Light" panose="020F0302020204030204"/>
            </a:rPr>
            <a:t>DID YOU SEE SCIENCE AROUND YOU AS A CHILD AND A YOUNG ADULT?</a:t>
          </a:r>
        </a:p>
      </dsp:txBody>
      <dsp:txXfrm>
        <a:off x="2396024" y="2838096"/>
        <a:ext cx="1351373" cy="810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EF0912-B83A-42C6-BB23-7A690E7AC3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3D5DC4-1380-4B24-BDBD-DA7EA6CBC5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7B97B-9619-4AC8-82FF-73C4D5713A4E}" type="datetimeFigureOut">
              <a:rPr lang="en-US" smtClean="0"/>
              <a:t>12/27/2019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334A9-4ADD-4E49-92B8-B060BCE554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3E284-A085-4213-BAFF-1E760A903E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F27E8-CC73-4BD4-BE7E-584FE3DD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4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1B5C6-863E-4100-B40A-8ADE734BFBC6}" type="datetimeFigureOut">
              <a:rPr lang="en-US" smtClean="0"/>
              <a:t>12/27/2019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5B5E6-9E00-4F32-96FF-298B8A177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3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5B5E6-9E00-4F32-96FF-298B8A177D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02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5B5E6-9E00-4F32-96FF-298B8A177D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37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5B5E6-9E00-4F32-96FF-298B8A177D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42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5B5E6-9E00-4F32-96FF-298B8A177D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03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3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15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80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22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60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08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80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83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90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2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6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68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14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26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49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49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onybates.ca/2012/03/03/jets-special-journal-issue-on-technology-supported-cognition-and-exploratory-learning/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darkmattersalot.com/" TargetMode="External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6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3.png"/><Relationship Id="rId9" Type="http://schemas.openxmlformats.org/officeDocument/2006/relationships/diagramData" Target="../diagrams/data1.xml"/><Relationship Id="rId14" Type="http://schemas.openxmlformats.org/officeDocument/2006/relationships/hyperlink" Target="https://creativecommons.org/licenses/by-nc-sa/3.0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://wallsbox.blogspot.com/2010/03/earth-terra-high-definition-wallpapers.html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hyperlink" Target="https://creativecommons.org/licenses/by-nc-nd/3.0/" TargetMode="External"/><Relationship Id="rId5" Type="http://schemas.openxmlformats.org/officeDocument/2006/relationships/diagramLayout" Target="../diagrams/layout2.xml"/><Relationship Id="rId10" Type="http://schemas.openxmlformats.org/officeDocument/2006/relationships/hyperlink" Target="http://cute-pictures.blogspot.com/2014/05/hd-nature-scenery-wallpapers-for-desktop.html?m=0" TargetMode="External"/><Relationship Id="rId4" Type="http://schemas.openxmlformats.org/officeDocument/2006/relationships/diagramData" Target="../diagrams/data2.xml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15.jpeg"/><Relationship Id="rId10" Type="http://schemas.microsoft.com/office/2007/relationships/diagramDrawing" Target="../diagrams/drawing3.xml"/><Relationship Id="rId4" Type="http://schemas.openxmlformats.org/officeDocument/2006/relationships/image" Target="../media/image8.jpeg"/><Relationship Id="rId9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hatsoeverprojects.deviantart.com/art/Fancy-Abstract-Background-16350632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interactivemediainstitute.com/cypsy21/wp-content/uploads/2015/10/grainne-bw.jp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C7600-5BA8-4A54-887F-74AF87750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709" y="4050264"/>
            <a:ext cx="5700416" cy="1412858"/>
          </a:xfrm>
        </p:spPr>
        <p:txBody>
          <a:bodyPr>
            <a:normAutofit/>
          </a:bodyPr>
          <a:lstStyle/>
          <a:p>
            <a:r>
              <a:rPr lang="en-US" sz="4000" b="1">
                <a:cs typeface="Calibri Light"/>
              </a:rPr>
              <a:t>GRAINNE KIRWAN</a:t>
            </a:r>
            <a:br>
              <a:rPr lang="en-US" sz="4000" b="1">
                <a:cs typeface="Calibri Light"/>
              </a:rPr>
            </a:br>
            <a:endParaRPr lang="en-US" sz="4000" b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84786-6548-4BB4-95FD-977AD1F36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9709" y="5466298"/>
            <a:ext cx="5700416" cy="114451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 By Lyla Kane–Walsh, Ashley Coyle and Amelie O'CONNOR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cs typeface="Calibri"/>
              </a:rPr>
              <a:t>2019</a:t>
            </a:r>
          </a:p>
          <a:p>
            <a:pPr>
              <a:lnSpc>
                <a:spcPct val="90000"/>
              </a:lnSpc>
            </a:pPr>
            <a:endParaRPr lang="en-US" sz="2000">
              <a:cs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CD506B-5789-49B8-934B-029CF6A38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1339066">
            <a:off x="6271701" y="-388326"/>
            <a:ext cx="4860947" cy="4224413"/>
            <a:chOff x="5281603" y="104899"/>
            <a:chExt cx="6910397" cy="6005491"/>
          </a:xfrm>
        </p:grpSpPr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22CFDDA4-1B3A-4182-B62B-1E0BE3182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073F5A-A735-4776-877B-261573377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671AE68-D410-46D6-A08E-6662BB9A07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1AFE31F-86D3-4087-8732-9C8ABFF182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B77853F-C3E9-47F0-8591-044833DA00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3FA2DD1-3397-4C50-9054-EC1A2D284B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13A5296-5291-4EBC-8CF4-29904DC51C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8B30193-6031-4ADD-8B90-DDDC979698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FBBF0B8-8B8C-473E-B28F-1C2C376F00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FC9D9AF-7159-4AE3-BEAA-707B1A1698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E2583E8-C024-48D7-B6FB-BEE89960B3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B73BB80-5824-4C98-A896-0A027A8A3D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CFAD452-CE96-44E8-939B-9130845F8E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2467FFE-38C1-469B-A58E-887587F350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0362931-97A3-4EB5-8245-E84F7B962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9E5EB7C-6A1D-4C43-950B-BC0ADAE670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86CBE87-910B-46A0-98D9-5F8120E84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E43F5E4-0EFD-46B0-8642-380131A6F4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8BACEC7-3FD5-4936-8497-70B9500293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555951C-F7E6-4921-89CB-EBCC30B795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4B791B3-DBFE-42E8-A65C-8AA3BC050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6EF9725-D533-4A1D-A17E-BA3A6E5EF6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D697353-807D-43C4-A3AB-6FEC51032B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2057FDF-2348-4C41-BB20-440A3BEDED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4116FA3-C82F-41B6-96DA-52996F5B0C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B935179-96FD-4F2E-A2AE-620C179383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A0EA31F-72B6-4F33-9969-B7E4F2A60B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D3002D2-C1EF-46B5-A8AA-EF9CC8CD21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CA6BCBD-B4CD-48B1-A7D9-4CC9B08BD4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8E1ECED-7112-4953-AA17-35923AB34F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B737035-0657-4B2E-AC3D-5B6CB9EDE8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5B42404-B1E6-462B-B370-C1909400C1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533C5C8-912D-43BB-8C3A-B3D9C8D221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8DEC6E5-8412-4238-BD17-461676BB06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46343C4-C365-4196-8CA5-BC9FC555EE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9217183-37B3-4BD3-85A9-D8891FADA9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64977C5-38A7-47ED-A93C-0B7C8D4258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C1E49E44-0782-4578-AF48-253759E1AD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57867EF-1E8A-4B81-9F13-EA887BDE7D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5915EABA-2FEE-4023-9C58-09EC0B0E83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EBAAE54-1BEF-4986-BF3F-ED6029A18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D201A7E-347D-424D-B440-7C53AA5DB5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E81CCB0-8DEB-419F-BD00-E7E61F803E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83E6709-449F-45EC-961A-A3E32036D6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82C7266-A1FE-488D-91F3-4488125152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81BF7D0-5FD5-4932-9339-22A35CD59A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85E9DF6-FF3B-4317-9787-69A91E83C8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421A480-1A95-4CFD-A13E-B46D77A9FE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1E0A493-698F-46FE-BEF6-1AD733929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40B8DFF-9958-4FB2-ACFD-1051201C8F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B860771-1B2A-46E5-960A-B6B3704CED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2E3A93E-5340-4919-B83A-3BC2E52B4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3471041-ED19-4657-95F9-882D519DC7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2180BC6-19B5-4BEE-8C8F-F7166CAAC7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71104F9-378A-4883-B56A-068E89E37B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1BF1B30-A4E5-47B8-AA7E-B3CD2A7AE2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8728EA4-9065-4ABF-AEF0-5FC8748E3B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7BDDD935-6AC8-496E-A2BF-59BE809079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7BEE4195-0271-46F6-893C-BD0BF010E1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F5223F3-425E-4380-9251-A8818BA746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3350063-C166-4688-8AAC-89E4A74F5E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481F61F-6A56-43B6-958F-F1D45290E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A50F776F-BA53-455C-9F67-E89EADC28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D6F7DD2B-AF78-4CD1-9C73-AF75DCDF8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48859B2A-C899-4BB8-879B-83FF1F2AB2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CFBC944-A680-45E8-BAB6-30B5582F24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F5B0D30B-47A3-493A-BAEE-700FFD72C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CAE705E0-E27A-41BF-A956-B1C0DDCA8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2FC03BAC-00A8-4B69-B12F-264472376B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094D6AF4-55F4-4D89-A197-513A7F45C4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461E786-A575-41EC-A327-1CE64F8C8A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B22FAF69-C547-4EEC-99B9-7A4B65B2D8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BAA9DC44-6646-4940-B555-FBA1137B5B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A4A9296-4181-4020-A340-3AE622610D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B60BDCF3-43E3-438F-99E9-074973654C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304A3DE-1C84-42B3-AB07-E70B13FFB9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CF0DF9E3-AC86-4035-9F4B-2E2F6B62C7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3DA65A0-6D27-401E-9B77-92D834934C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02A6E0E1-2275-4875-9B08-75AE719921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2920094D-4BFA-4A36-8F93-56AEAADFFC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4" descr="night sky with mountains far away on the horizon">
            <a:extLst>
              <a:ext uri="{FF2B5EF4-FFF2-40B4-BE49-F238E27FC236}">
                <a16:creationId xmlns:a16="http://schemas.microsoft.com/office/drawing/2014/main" id="{7C454B0C-0819-4D56-9275-BCE254DA65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54" r="8693" b="-1"/>
          <a:stretch/>
        </p:blipFill>
        <p:spPr>
          <a:xfrm>
            <a:off x="6080591" y="-2008"/>
            <a:ext cx="4787317" cy="3415082"/>
          </a:xfrm>
          <a:custGeom>
            <a:avLst/>
            <a:gdLst>
              <a:gd name="connsiteX0" fmla="*/ 211873 w 4411344"/>
              <a:gd name="connsiteY0" fmla="*/ 0 h 3146878"/>
              <a:gd name="connsiteX1" fmla="*/ 4199471 w 4411344"/>
              <a:gd name="connsiteY1" fmla="*/ 0 h 3146878"/>
              <a:gd name="connsiteX2" fmla="*/ 4205314 w 4411344"/>
              <a:gd name="connsiteY2" fmla="*/ 11242 h 3146878"/>
              <a:gd name="connsiteX3" fmla="*/ 4411344 w 4411344"/>
              <a:gd name="connsiteY3" fmla="*/ 943304 h 3146878"/>
              <a:gd name="connsiteX4" fmla="*/ 2431189 w 4411344"/>
              <a:gd name="connsiteY4" fmla="*/ 3137588 h 3146878"/>
              <a:gd name="connsiteX5" fmla="*/ 2247220 w 4411344"/>
              <a:gd name="connsiteY5" fmla="*/ 3146878 h 3146878"/>
              <a:gd name="connsiteX6" fmla="*/ 2164124 w 4411344"/>
              <a:gd name="connsiteY6" fmla="*/ 3146878 h 3146878"/>
              <a:gd name="connsiteX7" fmla="*/ 1980155 w 4411344"/>
              <a:gd name="connsiteY7" fmla="*/ 3137588 h 3146878"/>
              <a:gd name="connsiteX8" fmla="*/ 0 w 4411344"/>
              <a:gd name="connsiteY8" fmla="*/ 943304 h 3146878"/>
              <a:gd name="connsiteX9" fmla="*/ 206030 w 4411344"/>
              <a:gd name="connsiteY9" fmla="*/ 11242 h 314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1344" h="3146878">
                <a:moveTo>
                  <a:pt x="211873" y="0"/>
                </a:moveTo>
                <a:lnTo>
                  <a:pt x="4199471" y="0"/>
                </a:lnTo>
                <a:lnTo>
                  <a:pt x="4205314" y="11242"/>
                </a:lnTo>
                <a:cubicBezTo>
                  <a:pt x="4337510" y="294369"/>
                  <a:pt x="4411344" y="610214"/>
                  <a:pt x="4411344" y="943304"/>
                </a:cubicBezTo>
                <a:cubicBezTo>
                  <a:pt x="4411344" y="2085328"/>
                  <a:pt x="3543413" y="3024636"/>
                  <a:pt x="2431189" y="3137588"/>
                </a:cubicBezTo>
                <a:lnTo>
                  <a:pt x="2247220" y="3146878"/>
                </a:lnTo>
                <a:lnTo>
                  <a:pt x="2164124" y="3146878"/>
                </a:lnTo>
                <a:lnTo>
                  <a:pt x="1980155" y="3137588"/>
                </a:lnTo>
                <a:cubicBezTo>
                  <a:pt x="867932" y="3024636"/>
                  <a:pt x="0" y="2085328"/>
                  <a:pt x="0" y="943304"/>
                </a:cubicBezTo>
                <a:cubicBezTo>
                  <a:pt x="0" y="610214"/>
                  <a:pt x="73835" y="294369"/>
                  <a:pt x="206030" y="11242"/>
                </a:cubicBezTo>
                <a:close/>
              </a:path>
            </a:pathLst>
          </a:cu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8664DC75-8751-4112-94C2-CA1073BB7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033" y="4357158"/>
            <a:ext cx="723900" cy="177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002709B-D548-4CD0-96F6-CA9F60586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9884888">
            <a:off x="-455822" y="254671"/>
            <a:ext cx="6564414" cy="5704814"/>
            <a:chOff x="5281603" y="104899"/>
            <a:chExt cx="6910397" cy="6005491"/>
          </a:xfrm>
        </p:grpSpPr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74F189AC-9CC4-4549-9BE1-A35495430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57F458F-62D3-4C52-97D4-CF633892B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04A5E49-0316-45A7-842A-341D570496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14F19E7-BF18-48A1-90CC-27F15090A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C7652019-2732-4825-8B7B-18C68E9DC9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54DB94B-F792-4798-AEB4-DA051B4D98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53A083B4-FED0-42B1-96B2-785C09951B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90C0F14-4FE8-403F-80B6-6FBB7FF832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630FA237-0FFD-4406-BCB8-EC0C3A977A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7F5D9CA-48BF-4407-9B8B-B3EA3991C1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DD29C150-84FC-4BD4-8400-BCA0938FA3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9587F10B-A508-40AE-9E6F-8577048E40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8AAEE22-357A-49F6-9F3C-BF8E6E643C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922D274-2815-4D67-9A7A-E49EC3D540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13AA8605-189D-4796-B35F-557DC3F1C0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74139D7-BFE8-444D-B2CF-8814FC8175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A2033DD6-41DB-4161-8287-515639B73F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9AC2BC9-59E9-42A7-9996-D15D9A6CC1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FC25BA49-42B4-4D68-9EE7-F19D3A77D6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CC136475-D2CE-4205-9065-D688E4FAC2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C3B18C98-279F-4CB4-B7FC-0EC9383462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5F10329E-78A2-4A16-8C04-A66FA84CEB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FF82B59E-9267-484C-A7F1-18624EFD87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BFF461C0-41DC-4C65-AED4-AFA9328A34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1F30C6CB-4F1B-4DD6-A270-A5067C12DC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40CC49F2-AEF2-4AEB-B877-B53B5F2442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B0A859A-F67F-494E-92DC-E17A364494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8BE1C4D7-B8A5-46E1-952D-0F88E2F7C4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A3A7FD04-7131-4CBF-83ED-EAEDD5D721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208E28DE-76B5-4AE0-B12D-BB23A0A199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BAC62A4B-16FA-42E3-B8F5-6E85875BD2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5C57644B-D60A-4973-B7C1-C435C482C8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AD0B7DFD-955C-462A-AD5B-EB91E58667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FEEEA842-CBE0-40B3-AFFA-015F07DCE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7E25C9DE-9DA7-4B1A-8A2B-DEDBBF1B83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6DEB2CD0-1DA6-4DB9-AAEB-48C3706C07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22E7236A-35DE-49A2-B92D-7E202881D0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F0CBDFBA-DB5F-4091-88B9-CEDF266B89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6816ADE7-67F5-4B7C-B29F-FCC1ED93AF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F2C603F1-2150-4CD6-9276-FB6B6A0E1A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236CD8B-0357-4225-B000-9BBB765396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4CE317EA-9FA5-48BF-9E22-F180BD50D7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19F80A4A-6B4F-4096-AD84-3AD619326E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CE30ECD9-467D-4BA7-910E-3F9CDCEB69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C805CFD8-5B67-4DD9-BF63-19A9350AF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A9AEBEF9-B3CF-40C3-828D-AF36307BD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C60B61B1-20EF-47E7-B138-A37259007C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B77E4354-ADA1-4E96-B1F0-55B7A9FFDA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E5AC4282-FDF6-4EAC-9A0D-6DA1281535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176E50A7-7EED-42DD-89FC-63AE867CCF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F9C8FC5D-DA2B-4BBF-B1A3-04FB2944B0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ADD82A5A-D3E5-4770-84F4-3F9367A2EB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4B5AD4DE-B54D-4233-8499-99C139671B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37B986FE-A856-4806-B8AC-E839A8B867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DD2F9BA9-BAB4-4BEF-BAB9-BE0E603425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6D11B5F5-D7B2-45CF-A051-215DDDEB4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C3347619-AC53-4ED3-AD53-5ADD7713CC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2C685FC2-04F6-4F45-9567-75AF4D54B5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ACEBDFC-6F11-4F38-B254-CAF51B1E59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0962FBE5-3C36-4457-BA7F-1815EC0BF2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A595B0B7-1AC6-4BB4-A4C6-74CC3389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9AE4B14E-EF81-49F4-B580-61A64F470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B64D2026-289A-4B3A-A942-82CBB250BE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012A2870-559B-46FB-83ED-411468528F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FFB6C3B7-9954-4D08-9E49-AB94F77ECB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A2F3F440-72C4-4F62-A9EE-251AB85F87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1708E7C8-C0E3-46E6-8FF4-6EDFBA4C4F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95E5C2C8-C2F6-4309-95F5-59AAA5020F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42C888C1-722C-471F-BD65-BD26B86A07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88F62CE2-D21D-4722-AD76-686AC6F370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DBCA926E-F1EC-48F1-94E7-6AD15D47DC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3856147-053B-466C-90D7-90335BA33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FBAB2087-7CEC-4BF4-B620-02F15EFB7B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FB4B6F58-341C-40F7-9058-71A17F9482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D4CD7546-FFE0-4AFB-9B1D-5FB028AE3B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1FDDBF4A-8AF8-4D98-B38A-BB4B924FD4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AE085392-9614-42D8-B557-6C63967763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BFA60F80-0AE0-41DE-B1D5-4384EE54D8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C8642D20-C66C-4877-9929-10BF65DD57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05C99353-8813-4BD1-A507-7626DB7F9A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5" descr="A screenshot of text&#10;&#10;Description generated with high confidence">
            <a:extLst>
              <a:ext uri="{FF2B5EF4-FFF2-40B4-BE49-F238E27FC236}">
                <a16:creationId xmlns:a16="http://schemas.microsoft.com/office/drawing/2014/main" id="{08DCBDEE-C7A9-461F-9D95-5C5946D65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6888" r="21387"/>
          <a:stretch/>
        </p:blipFill>
        <p:spPr>
          <a:xfrm>
            <a:off x="11393" y="2545"/>
            <a:ext cx="5441859" cy="5654930"/>
          </a:xfrm>
          <a:custGeom>
            <a:avLst/>
            <a:gdLst>
              <a:gd name="connsiteX0" fmla="*/ 0 w 5067519"/>
              <a:gd name="connsiteY0" fmla="*/ 0 h 5265942"/>
              <a:gd name="connsiteX1" fmla="*/ 4097786 w 5067519"/>
              <a:gd name="connsiteY1" fmla="*/ 0 h 5265942"/>
              <a:gd name="connsiteX2" fmla="*/ 4176264 w 5067519"/>
              <a:gd name="connsiteY2" fmla="*/ 71326 h 5265942"/>
              <a:gd name="connsiteX3" fmla="*/ 5067519 w 5067519"/>
              <a:gd name="connsiteY3" fmla="*/ 2223006 h 5265942"/>
              <a:gd name="connsiteX4" fmla="*/ 2024583 w 5067519"/>
              <a:gd name="connsiteY4" fmla="*/ 5265942 h 5265942"/>
              <a:gd name="connsiteX5" fmla="*/ 145914 w 5067519"/>
              <a:gd name="connsiteY5" fmla="*/ 4616926 h 5265942"/>
              <a:gd name="connsiteX6" fmla="*/ 0 w 5067519"/>
              <a:gd name="connsiteY6" fmla="*/ 4489006 h 526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AF30D1-5A20-40DA-82D1-0C63546DFD02}"/>
              </a:ext>
            </a:extLst>
          </p:cNvPr>
          <p:cNvSpPr txBox="1"/>
          <p:nvPr/>
        </p:nvSpPr>
        <p:spPr>
          <a:xfrm>
            <a:off x="4724400" y="3572457"/>
            <a:ext cx="2743200" cy="91223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7721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12BF370-2434-44C4-B3B2-4F9701C9D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4E241E-3110-4B1C-B9B0-F17B90FE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892" y="609600"/>
            <a:ext cx="5550334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cs typeface="Calibri Light"/>
              </a:rPr>
              <a:t>What is a cyber-psychologist?</a:t>
            </a:r>
          </a:p>
        </p:txBody>
      </p:sp>
      <p:pic>
        <p:nvPicPr>
          <p:cNvPr id="22" name="Picture 22" descr="A picture containing nature, colorful, table, umbrella&#10;&#10;Description generated with very high confidence">
            <a:extLst>
              <a:ext uri="{FF2B5EF4-FFF2-40B4-BE49-F238E27FC236}">
                <a16:creationId xmlns:a16="http://schemas.microsoft.com/office/drawing/2014/main" id="{ED44677D-7B2B-4760-A287-A3D3D52127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380"/>
          <a:stretch/>
        </p:blipFill>
        <p:spPr>
          <a:xfrm rot="10740000" flipH="1">
            <a:off x="12167347" y="4335765"/>
            <a:ext cx="317012" cy="241411"/>
          </a:xfrm>
          <a:prstGeom prst="rect">
            <a:avLst/>
          </a:prstGeom>
        </p:spPr>
      </p:pic>
      <p:pic>
        <p:nvPicPr>
          <p:cNvPr id="13" name="Picture 13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ED0AD796-2404-41C6-B878-5D2F243E4F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949" b="17574"/>
          <a:stretch/>
        </p:blipFill>
        <p:spPr>
          <a:xfrm>
            <a:off x="-6106" y="2745"/>
            <a:ext cx="4649732" cy="3412852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73EFC8-D304-4DA3-AFAC-94ECA4A1E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590" y="3429000"/>
            <a:ext cx="4637598" cy="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6B89906-40B7-4100-8B84-860619029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096" y="0"/>
            <a:ext cx="680" cy="685800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" name="Content Placeholder 3" descr="night sky with mountains on the horizon">
            <a:extLst>
              <a:ext uri="{FF2B5EF4-FFF2-40B4-BE49-F238E27FC236}">
                <a16:creationId xmlns:a16="http://schemas.microsoft.com/office/drawing/2014/main" id="{2739CFE1-3E46-48B5-9BDB-769492BA7A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/>
          <a:stretch/>
        </p:blipFill>
        <p:spPr>
          <a:xfrm>
            <a:off x="-4561390" y="1763781"/>
            <a:ext cx="341237" cy="228292"/>
          </a:xfrm>
          <a:prstGeom prst="roundRect">
            <a:avLst>
              <a:gd name="adj" fmla="val 6267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Content Placeholder 4" descr="SmartArt graphic">
            <a:extLst>
              <a:ext uri="{FF2B5EF4-FFF2-40B4-BE49-F238E27FC236}">
                <a16:creationId xmlns:a16="http://schemas.microsoft.com/office/drawing/2014/main" id="{21A182E9-AC38-4344-9247-5AB4B8F03A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02182184"/>
              </p:ext>
            </p:extLst>
          </p:nvPr>
        </p:nvGraphicFramePr>
        <p:xfrm>
          <a:off x="6334486" y="2758823"/>
          <a:ext cx="5550334" cy="364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003B80C6-E8E4-4A71-877B-707136062C42}"/>
              </a:ext>
            </a:extLst>
          </p:cNvPr>
          <p:cNvSpPr txBox="1"/>
          <p:nvPr/>
        </p:nvSpPr>
        <p:spPr>
          <a:xfrm flipV="1">
            <a:off x="12373240" y="-1454727"/>
            <a:ext cx="731359" cy="63094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4828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7" name="Picture 2297" descr="A picture containing star, sky&#10;&#10;Description generated with very high confidence">
            <a:extLst>
              <a:ext uri="{FF2B5EF4-FFF2-40B4-BE49-F238E27FC236}">
                <a16:creationId xmlns:a16="http://schemas.microsoft.com/office/drawing/2014/main" id="{8662A1F7-2357-44A4-A7D9-066771489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618" y="-131033"/>
            <a:ext cx="12276528" cy="71903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84E6EF-6143-4A56-830F-DAF73464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834" y="115239"/>
            <a:ext cx="3465243" cy="5292579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Abadi Extra Light"/>
                <a:cs typeface="Calibri Light"/>
              </a:rPr>
              <a:t>FUN FACTS THAT YOU DIDN'T KNOW ABOUT GRAINNE!</a:t>
            </a:r>
            <a:endParaRPr lang="en-US" sz="3600">
              <a:solidFill>
                <a:schemeClr val="bg1"/>
              </a:solidFill>
              <a:latin typeface="Abadi Extra Light"/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0DDC00-A683-42B3-9A5A-4FA3F914F9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7307498"/>
              </p:ext>
            </p:extLst>
          </p:nvPr>
        </p:nvGraphicFramePr>
        <p:xfrm>
          <a:off x="5794432" y="1390439"/>
          <a:ext cx="5741534" cy="411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92" name="Picture 1492" descr="A sunset over a beach next to the ocean&#10;&#10;Description generated with very high confidence">
            <a:extLst>
              <a:ext uri="{FF2B5EF4-FFF2-40B4-BE49-F238E27FC236}">
                <a16:creationId xmlns:a16="http://schemas.microsoft.com/office/drawing/2014/main" id="{989C7088-907A-4E92-B300-8D4639587E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2880000" flipH="1" flipV="1">
            <a:off x="15866702" y="922135"/>
            <a:ext cx="136658" cy="80845"/>
          </a:xfrm>
          <a:prstGeom prst="rect">
            <a:avLst/>
          </a:prstGeom>
        </p:spPr>
      </p:pic>
      <p:sp>
        <p:nvSpPr>
          <p:cNvPr id="1494" name="TextBox 1493">
            <a:extLst>
              <a:ext uri="{FF2B5EF4-FFF2-40B4-BE49-F238E27FC236}">
                <a16:creationId xmlns:a16="http://schemas.microsoft.com/office/drawing/2014/main" id="{F8515618-E30C-4093-94EF-22B27C509803}"/>
              </a:ext>
            </a:extLst>
          </p:cNvPr>
          <p:cNvSpPr txBox="1"/>
          <p:nvPr/>
        </p:nvSpPr>
        <p:spPr>
          <a:xfrm>
            <a:off x="5553919" y="5184373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2299" name="TextBox 2298">
            <a:extLst>
              <a:ext uri="{FF2B5EF4-FFF2-40B4-BE49-F238E27FC236}">
                <a16:creationId xmlns:a16="http://schemas.microsoft.com/office/drawing/2014/main" id="{0B82081F-F41D-4B97-A673-EA799EE5F96B}"/>
              </a:ext>
            </a:extLst>
          </p:cNvPr>
          <p:cNvSpPr txBox="1"/>
          <p:nvPr/>
        </p:nvSpPr>
        <p:spPr>
          <a:xfrm>
            <a:off x="-10682254" y="3180092"/>
            <a:ext cx="7469529" cy="7901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>
                <a:hlinkClick r:id="rId3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11"/>
              </a:rPr>
              <a:t>CC BY-NC-ND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117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9F444-FCBD-B140-9C05-E443FA080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6143423" cy="1456267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OUR QUESTIONS ABOUT GRAINNE KIRWAN....</a:t>
            </a:r>
          </a:p>
        </p:txBody>
      </p:sp>
      <p:pic>
        <p:nvPicPr>
          <p:cNvPr id="4" name="Picture 3" descr="satellite against the night sky">
            <a:extLst>
              <a:ext uri="{FF2B5EF4-FFF2-40B4-BE49-F238E27FC236}">
                <a16:creationId xmlns:a16="http://schemas.microsoft.com/office/drawing/2014/main" id="{D4F2268B-BB87-42FB-B84F-C145C01B4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42" r="16040" b="-9"/>
          <a:stretch/>
        </p:blipFill>
        <p:spPr>
          <a:xfrm>
            <a:off x="8888133" y="4144246"/>
            <a:ext cx="3302966" cy="2717299"/>
          </a:xfrm>
          <a:custGeom>
            <a:avLst/>
            <a:gdLst>
              <a:gd name="connsiteX0" fmla="*/ 1663658 w 3039855"/>
              <a:gd name="connsiteY0" fmla="*/ 0 h 2500842"/>
              <a:gd name="connsiteX1" fmla="*/ 2947417 w 3039855"/>
              <a:gd name="connsiteY1" fmla="*/ 605417 h 2500842"/>
              <a:gd name="connsiteX2" fmla="*/ 3039855 w 3039855"/>
              <a:gd name="connsiteY2" fmla="*/ 729032 h 2500842"/>
              <a:gd name="connsiteX3" fmla="*/ 3039855 w 3039855"/>
              <a:gd name="connsiteY3" fmla="*/ 2500842 h 2500842"/>
              <a:gd name="connsiteX4" fmla="*/ 226952 w 3039855"/>
              <a:gd name="connsiteY4" fmla="*/ 2500842 h 2500842"/>
              <a:gd name="connsiteX5" fmla="*/ 155401 w 3039855"/>
              <a:gd name="connsiteY5" fmla="*/ 2366679 h 2500842"/>
              <a:gd name="connsiteX6" fmla="*/ 0 w 3039855"/>
              <a:gd name="connsiteY6" fmla="*/ 1663658 h 2500842"/>
              <a:gd name="connsiteX7" fmla="*/ 1663658 w 3039855"/>
              <a:gd name="connsiteY7" fmla="*/ 0 h 25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6AA6D6-1643-44BA-A877-4F4CA45AB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3" name="Freeform 98">
              <a:extLst>
                <a:ext uri="{FF2B5EF4-FFF2-40B4-BE49-F238E27FC236}">
                  <a16:creationId xmlns:a16="http://schemas.microsoft.com/office/drawing/2014/main" id="{EB05E0E6-8DE5-449F-B92B-38CE020BF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5A6AF8B-7A85-4AB7-8305-001C69FAF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1E5E0CD-C8EF-4741-ADB0-196B2BDA84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F3F22C5-6042-4720-B42B-57B67D07FA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4A619AA-5C5E-485C-A637-DB844D4576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217A0CA-EAAA-415C-886C-DE3918CA9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4E5C0A1-DF8B-46D3-A4A6-0BC5E84F68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ACDB08A-379C-426D-AAC2-1C3D6DC32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5ED02F8-D527-4ECD-B25D-7C737B0E81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345C3E9-1C38-4197-8F23-E1C54B7B00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FA98670-1FEB-44BD-8F33-BA68BA3B80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C05A2E6-6095-4BBD-A7BF-CD269EF386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6BEE80D-3DDD-4092-B235-958EBDDBAF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DEF509A-19D5-4196-B027-A6B26AD52A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89B3C1A-6296-4B4A-829B-4A78F8BF39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81C9B4D-BE99-409E-A5EB-2F58FFC10E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E9863E5-0368-4A3C-A977-306FE08AE5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3CBBF6B-3798-4F18-BDA9-C6D5F97C3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4FFB692-413A-4CE6-A462-0C4306417E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50E3350-1C5C-4B7F-A7C8-D2FC6B0274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069DB81-44D7-4348-90E5-5B5F253B35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5F34B78-9ED7-445D-9E2E-641CF2DE56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EE58818-717F-42AA-ABA3-030DB6D2EB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544C6B7-9877-4EDA-B169-94EE18F164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EFC35AD-5598-4B97-968F-778AFC835A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76DD974-5A70-4E69-9A01-2738FE55FC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06F0A81-E1FF-4FF8-A7CB-5AA0023E6C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FE3AC23-26C0-42DE-83F7-609E1A97A5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CE73B47-BF44-491C-8C03-1662B0B396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88CD3EB-439A-479C-A55C-E230135E5F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CF8CF5D-E313-4A3C-AB85-65E8242727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20EAF0F-DE0F-4BCF-BC77-C0CB893A50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74CDA3D-3B1C-4403-92D7-8B0BF22758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8DB9EBA-FA7C-454E-95A2-D9C646B39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43CB40B-8089-4BD3-8E5F-F3EAFC25F5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8C9E2EB-DBBE-4860-A052-3D6C653656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B4462FC-F753-4DDF-AF55-56CF1C45AC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4187A2E-F386-4CE1-8E82-14E81704A1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6584B90-DCE9-4A1F-8027-F622FC7433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C9978CA-58C3-4A80-B7A7-5959134E27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35892F3-AAAB-43C8-B14E-9C99E21F07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E2DF269-639E-46A8-8AD0-D5FEFC4353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FBE15EF-878D-4855-8175-CD7595E8E5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A221730-D520-4233-8B68-65B51B1CD6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F1ABD0-247F-4C6C-9FE0-E7C78E296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5ECA1D9-3147-483B-9BE4-84C03E8A3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1EDE254-4D75-413B-A783-6EAE3482BC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32D9008-CC75-44A0-AB2D-040A2819F2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887061E-9ADA-488E-A9CE-F6D6075CA2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543C8FB-2345-4D4F-9DD5-5B5E2F7529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928EF7F-C9D2-4FF7-968B-AB0AA827B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93FDB05-86C5-49D9-A7AA-74F9DBCD39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4DE9B38-5845-4424-8B03-820F073493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C9FB5EA-E865-4531-9803-0A8E0DAAF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CDB9DF2-7C35-456C-809D-02246246A5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03F6D0A-92AC-4B8D-B4B3-AB199B502F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0FB0C44F-8962-4F5C-97D4-2EB1EE5639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C1CFD3EA-DF90-47B1-8D55-8791CBB544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93392F0-568E-41F5-9B8C-77725759B6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945F0702-F164-4151-87CC-BDC1D7A54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8743D70-8AFA-4E91-A2EF-794132871F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713367C-DDF7-4CCA-8CED-50FCD22842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C77298F9-6D40-467F-9C09-BC5AE3FE9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0EEA3E3-BB78-45D4-BAFF-C518F5F753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21798955-6FF3-423E-BB60-CD0B1D1804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678EDA70-8326-4092-B6EE-7AA5E729DE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B359338-483D-400B-97D0-D78FD767DB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C83602B-B1DD-4B40-8F56-85F3F17B58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03D5316-B177-4774-8FA4-6DB342951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D46A48B8-72F4-4A10-BD28-5034372F6B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2FDC8A8E-ED0A-43B9-A63E-A2ABB78334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10EFC5D7-A723-46CC-A70F-9305E73F81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7582486-B463-4836-94D3-374428A77C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5810FAD-85A8-4B10-B8C7-B8F486C128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2C1D8A25-AAC9-4F67-9E36-1F916AD921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39CD1FF3-9A57-4AC0-B6A4-AF40B6F69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2876D95D-E8E9-4C4B-97F4-BFA6B8B1DD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E3E386B8-4AB7-4522-8BFB-098A89FF63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8F168C9-990C-4F28-B573-6776F8DABD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33F1B77C-79FE-4D12-9EE5-39DFE99308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282CB72-2CDB-42BC-A8ED-72831BCCD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95" name="Freeform 17">
              <a:extLst>
                <a:ext uri="{FF2B5EF4-FFF2-40B4-BE49-F238E27FC236}">
                  <a16:creationId xmlns:a16="http://schemas.microsoft.com/office/drawing/2014/main" id="{6AE46DE4-215D-40F9-8FEE-251D0E353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36A511B-6F39-4378-BFE0-85909D1F8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C4363B20-537C-4060-B84C-0597212F6C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C9CF70A-424F-4E03-B267-FC1757B706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499FF88E-7E40-42AE-BF4B-9775C7CE04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2DE5F9B-DD17-4FB1-A4EE-7133EB2A65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A35C0419-8339-4116-A4A9-C200E66692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9493C3D-700E-4D22-882C-6891612745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89F2605A-D03A-408D-BD09-2977D75690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261DF287-58DB-4C3D-9733-FDF7439899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7853230B-D26C-4EB2-A2A0-62316B4572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44462623-FE75-4CD8-AF9B-22DE645890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C438A4B8-39EA-46D8-8218-317E1FC8B0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FA24B522-3D1F-4BA3-A954-6E53DEFAD8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95C6EDD-AA61-43F6-AC00-AF5F37AA2A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7C4D6C9-79C4-4F6C-88BD-E143E4EE67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412E279-820F-434F-9739-1EA3FACEE6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F6D3E205-79C6-4C93-8DDB-A63D7C3512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11072693-5C4B-4CE5-A5AD-CFF9A859B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871115B-BFCB-4C8F-AC06-E56654B446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F5D1448B-DA87-400E-B9EB-F841E40FCA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3DB02678-AFD8-4298-832C-1FAAC15E76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E3448AB8-7DE3-4030-A07E-B6DAD7924E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EA76B4A-2ADA-46F0-BF22-FA5FD6AF67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77604E79-5CE5-4492-B068-BF3E6AA0FA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5BCF3B64-C3BC-4B1D-AD14-A5316CFC0E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0B0529B2-3997-448F-9B09-6164F77117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69CB6E0C-BBB7-4D3C-947D-C6AB56622D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251DC9A1-E549-47AA-8058-B43C08DDA1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BD5DC895-4B0E-43F0-AEF8-63CF985EB5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E128213C-AFBB-461D-AF47-FB6E94259F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DF1CE852-FB44-4D3E-93E9-A2DB024CAD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DC08A973-DDD5-4B20-A9D9-35D0F40BE2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EAA7EBB-2741-4198-9B4A-E33C7485A9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F04A650-3F5A-40D7-8B49-386FA8EB2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B73B1BC-20E0-4D78-8E73-BE8E84D7C3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456CDDE9-95A3-46F5-9CBE-38B93DAC42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9E20E263-DEE1-4EF6-A99A-5CF2572C0B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936E6B4B-6E9E-495C-B812-607D15F971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1BEA991A-5BBD-4A99-BFED-2F06A8C1E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70234511-FFD7-4073-8E37-EDDF78658D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2AB0903C-C4BA-4EE0-9C37-4035884439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8FE78380-3995-4976-8CBC-E0D9D17E72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AC79C12A-3B41-422A-9080-DC278B9283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79EAC6D6-1793-43CF-AD89-2C34BEBCA0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9E5122D9-168D-42C8-A7B1-D15347817C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6D15531C-A1FE-40E8-A595-516EECD14F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C269AE19-E6E0-41F7-AD0E-84C55FC8FE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2B3DFCCD-2308-4A84-9CCE-78DE111657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4BF66770-F407-4C79-84B7-23B2F78A26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46BBE3F7-4F6E-4EDC-A055-C55FCF97D3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68CA2FA0-8608-4F60-886F-58C8955B39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657C750F-CD4B-436E-8E41-8452ECA908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7C503172-0406-49D1-A974-0464F77DE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E97B3CD0-1E51-4EC2-8ED4-9B9BAD622F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A6FAE85F-159C-4B60-8A08-A3ACDBD2D7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FB3349D3-C2DA-45BE-9717-A776BC6B7E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781870DA-2192-46EB-B76E-EB1AAFA6D2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F83A305A-F7F0-46D2-B0E6-E906A123BB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3F4BB300-3986-4043-B060-27240D0CDC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95745E93-345E-432F-AD52-FCD5FF59F0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7E2891DD-5BA2-4B74-9434-FD271E58D0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7373AA69-CBF2-43B3-A665-D2C77305E2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96107AD0-2EFD-479C-8FA1-61DF7326C6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4A9B72EB-A254-4582-BE69-9300E40BAD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5506B7E6-DABF-4E81-941B-FE26029FE8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103DA953-47EE-4530-A284-E47FB9AF1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DE9762B8-668D-4A3C-B600-57EA2C7440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43D041AC-6FF5-4DE6-9342-E5364FE68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1FFF888A-DED6-4D8F-9D88-E039A4B875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3B474AA-3B97-4813-89DE-216F7E72A4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C1988317-8AAE-4C96-8E2D-545E216AF7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141ACB58-E543-45BC-8106-729CAF7048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FE33889B-CE49-4EBC-822C-BDCF171C99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AA6C5E1C-8526-432D-8CF0-6FAECD651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8C272B23-69A2-4EE2-9C62-DDEBD1DB2B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98410610-AE50-4599-AB0D-6A20E889A4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CC4DA32-48D0-4DD7-A41B-1C5EB02570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5E49FDE3-835E-40E6-B182-DA35A1F451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BE4C2F0B-066A-4085-847C-EE3969244F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 descr="abstract image of light dots">
            <a:extLst>
              <a:ext uri="{FF2B5EF4-FFF2-40B4-BE49-F238E27FC236}">
                <a16:creationId xmlns:a16="http://schemas.microsoft.com/office/drawing/2014/main" id="{FE6C54C5-D2F4-48F8-B65E-7506F07BCC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13" r="4628" b="-1"/>
          <a:stretch/>
        </p:blipFill>
        <p:spPr>
          <a:xfrm>
            <a:off x="8055588" y="-3863"/>
            <a:ext cx="4132754" cy="3445946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graphicFrame>
        <p:nvGraphicFramePr>
          <p:cNvPr id="5" name="Content Placeholder 4" descr="SmartArt graphic">
            <a:extLst>
              <a:ext uri="{FF2B5EF4-FFF2-40B4-BE49-F238E27FC236}">
                <a16:creationId xmlns:a16="http://schemas.microsoft.com/office/drawing/2014/main" id="{C983627E-F26C-354F-BF0A-ECCD7E968A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8460277"/>
              </p:ext>
            </p:extLst>
          </p:nvPr>
        </p:nvGraphicFramePr>
        <p:xfrm>
          <a:off x="642506" y="2159385"/>
          <a:ext cx="6143423" cy="364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913824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womans face&#10;&#10;Description generated with high confidence">
            <a:extLst>
              <a:ext uri="{FF2B5EF4-FFF2-40B4-BE49-F238E27FC236}">
                <a16:creationId xmlns:a16="http://schemas.microsoft.com/office/drawing/2014/main" id="{7761E120-F610-4151-B44C-710D0A85B0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2182" b="7506"/>
          <a:stretch/>
        </p:blipFill>
        <p:spPr>
          <a:xfrm>
            <a:off x="3175" y="-1442489"/>
            <a:ext cx="12191980" cy="68579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034ABF-6942-4B47-BE7E-55C791468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40" name="Freeform 5">
            <a:extLst>
              <a:ext uri="{FF2B5EF4-FFF2-40B4-BE49-F238E27FC236}">
                <a16:creationId xmlns:a16="http://schemas.microsoft.com/office/drawing/2014/main" id="{2D2F9523-C090-4E9F-876E-C5B05F290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16466" y="-18309"/>
            <a:ext cx="11159068" cy="6894618"/>
          </a:xfrm>
          <a:custGeom>
            <a:avLst/>
            <a:gdLst>
              <a:gd name="T0" fmla="*/ 2331 w 2331"/>
              <a:gd name="T1" fmla="*/ 721 h 1440"/>
              <a:gd name="T2" fmla="*/ 2082 w 2331"/>
              <a:gd name="T3" fmla="*/ 0 h 1440"/>
              <a:gd name="T4" fmla="*/ 249 w 2331"/>
              <a:gd name="T5" fmla="*/ 0 h 1440"/>
              <a:gd name="T6" fmla="*/ 0 w 2331"/>
              <a:gd name="T7" fmla="*/ 721 h 1440"/>
              <a:gd name="T8" fmla="*/ 248 w 2331"/>
              <a:gd name="T9" fmla="*/ 1440 h 1440"/>
              <a:gd name="T10" fmla="*/ 2083 w 2331"/>
              <a:gd name="T11" fmla="*/ 1440 h 1440"/>
              <a:gd name="T12" fmla="*/ 2331 w 2331"/>
              <a:gd name="T13" fmla="*/ 721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1" h="1440">
                <a:moveTo>
                  <a:pt x="2331" y="721"/>
                </a:moveTo>
                <a:cubicBezTo>
                  <a:pt x="2331" y="449"/>
                  <a:pt x="2238" y="198"/>
                  <a:pt x="2082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93" y="198"/>
                  <a:pt x="0" y="449"/>
                  <a:pt x="0" y="721"/>
                </a:cubicBezTo>
                <a:cubicBezTo>
                  <a:pt x="0" y="992"/>
                  <a:pt x="92" y="1242"/>
                  <a:pt x="248" y="1440"/>
                </a:cubicBezTo>
                <a:cubicBezTo>
                  <a:pt x="2083" y="1440"/>
                  <a:pt x="2083" y="1440"/>
                  <a:pt x="2083" y="1440"/>
                </a:cubicBezTo>
                <a:cubicBezTo>
                  <a:pt x="2239" y="1242"/>
                  <a:pt x="2331" y="992"/>
                  <a:pt x="2331" y="72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9D364C-C226-4995-9F14-60EC041AE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67" y="838200"/>
            <a:ext cx="9437159" cy="12276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cs typeface="Calibri Light"/>
              </a:rPr>
              <a:t>The things we found out WHEN WE INTERVIEWED Grainne: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74F617-4973-47A1-B905-7BB62FC7D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067" y="2006601"/>
            <a:ext cx="9437159" cy="378460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cap="all" dirty="0">
                <a:cs typeface="Calibri"/>
              </a:rPr>
              <a:t>GRAINNE LECTURES IN UCD UNIVERSITY</a:t>
            </a:r>
            <a:endParaRPr lang="en-US" dirty="0">
              <a:cs typeface="Calibri" panose="020F0502020204030204"/>
            </a:endParaRPr>
          </a:p>
          <a:p>
            <a:r>
              <a:rPr lang="en-US" cap="all" dirty="0">
                <a:cs typeface="Calibri"/>
              </a:rPr>
              <a:t>GRAINNE HAD A VERY HAPPY CHILDHOOD  SHE ALWAYS ASKED FOR SCIENCE EQUIPMENT FOR HER BIRTHDAY and WAS NEVER REALLY A GIRLY-GIRL although SHE STILL LOVED TO PLAY WITH HER DOLLS AS A young child.</a:t>
            </a:r>
          </a:p>
          <a:p>
            <a:r>
              <a:rPr lang="en-US" cap="all" dirty="0">
                <a:cs typeface="Calibri"/>
              </a:rPr>
              <a:t>GRAINNE LOVES HER JOB BECAUSE she doesn’t have to work every day and can work from home some days which means she has more time to spend with her family.</a:t>
            </a:r>
          </a:p>
          <a:p>
            <a:r>
              <a:rPr lang="en-US" cap="all" dirty="0">
                <a:cs typeface="Calibri"/>
              </a:rPr>
              <a:t>GRAINNE  STUDIED SCIENCE FOR HER JUNIOR CERT AND HER LEAVING CERT.</a:t>
            </a:r>
          </a:p>
          <a:p>
            <a:r>
              <a:rPr lang="en-US" cap="all" dirty="0">
                <a:cs typeface="Calibri"/>
              </a:rPr>
              <a:t>GRAINNE FEELS THAT IT IS VERY IMPORTANT THAT WOMEN ARE WORKING IN STEM.</a:t>
            </a:r>
          </a:p>
          <a:p>
            <a:r>
              <a:rPr lang="en-US" cap="all" dirty="0">
                <a:cs typeface="Calibri"/>
              </a:rPr>
              <a:t>WE ASKED GRAINNE "HAS A MAN EVER TOLD YOU THAT YOU CAN'T WORK IN S.T.E.M BECAUSE YOU ARE A WOMAN?”, AND GRAINNE SAID "NO, BECAUSE I THINK WHEN MEN SEE ME THEY SAY OH, BETTER NOT QUESTION HER BECAUSE SHE IS A VERY STRONG AND INTELLIGENT WOMAN”.</a:t>
            </a:r>
          </a:p>
          <a:p>
            <a:r>
              <a:rPr lang="en-US" cap="all" dirty="0">
                <a:cs typeface="Calibri"/>
              </a:rPr>
              <a:t>GRAINNE HOPES TO ACHIEVE GREAT THINGS IN LIFE AND HAVE A LONG HAPPY LIFE WITH HER FAMILY.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DE3EFA-ECB4-4B24-A480-E5536189214E}"/>
              </a:ext>
            </a:extLst>
          </p:cNvPr>
          <p:cNvSpPr txBox="1"/>
          <p:nvPr/>
        </p:nvSpPr>
        <p:spPr>
          <a:xfrm>
            <a:off x="9718246" y="665794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62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EB50F5-2C29-4573-9669-F165E41A722E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7F52FD-B3E0-4DA1-8EE8-732DA95EB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references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11D1F4-7AC9-4F77-A2A5-F6CDBBD3A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1" y="2142067"/>
            <a:ext cx="10639425" cy="3649133"/>
          </a:xfrm>
        </p:spPr>
        <p:txBody>
          <a:bodyPr/>
          <a:lstStyle/>
          <a:p>
            <a:r>
              <a:rPr lang="en-US">
                <a:cs typeface="Calibri"/>
              </a:rPr>
              <a:t>Photo of Grainne Kirwan: </a:t>
            </a:r>
            <a:r>
              <a:rPr lang="en-US">
                <a:ea typeface="+mn-lt"/>
                <a:cs typeface="+mn-lt"/>
                <a:hlinkClick r:id="rId2"/>
              </a:rPr>
              <a:t>http://interactivemediainstitute.com/cypsy21/wp-content/uploads/2015/10/grainne-bw.jpg</a:t>
            </a:r>
          </a:p>
          <a:p>
            <a:endParaRPr lang="en-US">
              <a:cs typeface="Calibri" panose="020F0502020204030204"/>
            </a:endParaRPr>
          </a:p>
        </p:txBody>
      </p:sp>
      <p:pic>
        <p:nvPicPr>
          <p:cNvPr id="5" name="Picture 5" descr="A person sitting at a table in a restaurant&#10;&#10;Description generated with high confidence">
            <a:extLst>
              <a:ext uri="{FF2B5EF4-FFF2-40B4-BE49-F238E27FC236}">
                <a16:creationId xmlns:a16="http://schemas.microsoft.com/office/drawing/2014/main" id="{4E87876D-C4D9-414A-AEA2-6AE77F3B4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028" y="51522"/>
            <a:ext cx="2743200" cy="3653794"/>
          </a:xfrm>
          <a:prstGeom prst="rect">
            <a:avLst/>
          </a:prstGeom>
        </p:spPr>
      </p:pic>
      <p:pic>
        <p:nvPicPr>
          <p:cNvPr id="7" name="Picture 7" descr="A person sitting at a table in a restaurant&#10;&#10;Description generated with high confidence">
            <a:extLst>
              <a:ext uri="{FF2B5EF4-FFF2-40B4-BE49-F238E27FC236}">
                <a16:creationId xmlns:a16="http://schemas.microsoft.com/office/drawing/2014/main" id="{8B298B9A-208B-4ECC-AA56-B29F9DB94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278" y="51522"/>
            <a:ext cx="4171950" cy="554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11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 spots">
            <a:extLst>
              <a:ext uri="{FF2B5EF4-FFF2-40B4-BE49-F238E27FC236}">
                <a16:creationId xmlns:a16="http://schemas.microsoft.com/office/drawing/2014/main" id="{20A520D0-11CF-4639-8537-F56A8A2FD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BCB7C-A6FC-4118-9027-468ECFDE6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2573867"/>
            <a:ext cx="7197726" cy="2421464"/>
          </a:xfrm>
        </p:spPr>
        <p:txBody>
          <a:bodyPr>
            <a:normAutofit/>
          </a:bodyPr>
          <a:lstStyle/>
          <a:p>
            <a:r>
              <a:rPr lang="en-US"/>
              <a:t>Thank You for your time!</a:t>
            </a:r>
            <a:endParaRPr lang="en-US"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64FA72-B055-4AE3-A6FD-8071BD687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2399" y="4995332"/>
            <a:ext cx="7197726" cy="14054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cs typeface="Calibri"/>
              </a:rPr>
              <a:t>Grainne, YOU are a big inspiration to us all! </a:t>
            </a:r>
          </a:p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cs typeface="Calibri"/>
              </a:rPr>
              <a:t>  THANK YOU GRAINNE KIRWAN!                 </a:t>
            </a:r>
          </a:p>
        </p:txBody>
      </p:sp>
    </p:spTree>
    <p:extLst>
      <p:ext uri="{BB962C8B-B14F-4D97-AF65-F5344CB8AC3E}">
        <p14:creationId xmlns:p14="http://schemas.microsoft.com/office/powerpoint/2010/main" val="29399308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4178DDC-36E9-4EC8-A11F-9A81F92C03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EF6A1A-C688-4464-AB07-AB68677D09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C47A85-C19E-4256-8429-038D0FDE2DE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7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Celestial</vt:lpstr>
      <vt:lpstr>GRAINNE KIRWAN </vt:lpstr>
      <vt:lpstr>What is a cyber-psychologist?</vt:lpstr>
      <vt:lpstr>FUN FACTS THAT YOU DIDN'T KNOW ABOUT GRAINNE!</vt:lpstr>
      <vt:lpstr>OUR QUESTIONS ABOUT GRAINNE KIRWAN....</vt:lpstr>
      <vt:lpstr>The things we found out WHEN WE INTERVIEWED Grainne:</vt:lpstr>
      <vt:lpstr>references</vt:lpstr>
      <vt:lpstr>Thank You for your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Celestial Design</dc:title>
  <dc:creator/>
  <cp:lastModifiedBy>Amelie O Connor (Student)</cp:lastModifiedBy>
  <cp:revision>225</cp:revision>
  <dcterms:created xsi:type="dcterms:W3CDTF">2019-10-24T11:51:26Z</dcterms:created>
  <dcterms:modified xsi:type="dcterms:W3CDTF">2019-12-27T11:02:37Z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2019-04-01T22:39:43.0089704Z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c08b12af-717c-4ae9-a989-12bcb17fb5af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ContentTypeId">
    <vt:lpwstr>0x01010079F111ED35F8CC479449609E8A0923A6</vt:lpwstr>
  </property>
</Properties>
</file>